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Montserrat Black"/>
      <p:bold r:id="rId29"/>
      <p:boldItalic r:id="rId30"/>
    </p:embeddedFont>
    <p:embeddedFont>
      <p:font typeface="Jos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Tajawal"/>
      <p:regular r:id="rId39"/>
      <p:bold r:id="rId40"/>
    </p:embeddedFont>
    <p:embeddedFont>
      <p:font typeface="Big Shoulders Text"/>
      <p:regular r:id="rId41"/>
      <p:bold r:id="rId42"/>
    </p:embeddedFont>
    <p:embeddedFont>
      <p:font typeface="Be Vietnam Pr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jawal-bold.fntdata"/><Relationship Id="rId20" Type="http://schemas.openxmlformats.org/officeDocument/2006/relationships/slide" Target="slides/slide15.xml"/><Relationship Id="rId42" Type="http://schemas.openxmlformats.org/officeDocument/2006/relationships/font" Target="fonts/BigShouldersText-bold.fntdata"/><Relationship Id="rId41" Type="http://schemas.openxmlformats.org/officeDocument/2006/relationships/font" Target="fonts/BigShouldersText-regular.fntdata"/><Relationship Id="rId22" Type="http://schemas.openxmlformats.org/officeDocument/2006/relationships/slide" Target="slides/slide17.xml"/><Relationship Id="rId44" Type="http://schemas.openxmlformats.org/officeDocument/2006/relationships/font" Target="fonts/BeVietnamPro-bold.fntdata"/><Relationship Id="rId21" Type="http://schemas.openxmlformats.org/officeDocument/2006/relationships/slide" Target="slides/slide16.xml"/><Relationship Id="rId43" Type="http://schemas.openxmlformats.org/officeDocument/2006/relationships/font" Target="fonts/BeVietnamPro-regular.fntdata"/><Relationship Id="rId24" Type="http://schemas.openxmlformats.org/officeDocument/2006/relationships/slide" Target="slides/slide19.xml"/><Relationship Id="rId46" Type="http://schemas.openxmlformats.org/officeDocument/2006/relationships/font" Target="fonts/BeVietnamPro-boldItalic.fntdata"/><Relationship Id="rId23" Type="http://schemas.openxmlformats.org/officeDocument/2006/relationships/slide" Target="slides/slide18.xml"/><Relationship Id="rId45" Type="http://schemas.openxmlformats.org/officeDocument/2006/relationships/font" Target="fonts/BeVietnam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t-regular.fntdata"/><Relationship Id="rId30" Type="http://schemas.openxmlformats.org/officeDocument/2006/relationships/font" Target="fonts/MontserratBlack-boldItalic.fntdata"/><Relationship Id="rId11" Type="http://schemas.openxmlformats.org/officeDocument/2006/relationships/slide" Target="slides/slide6.xml"/><Relationship Id="rId33" Type="http://schemas.openxmlformats.org/officeDocument/2006/relationships/font" Target="fonts/Jost-italic.fntdata"/><Relationship Id="rId10" Type="http://schemas.openxmlformats.org/officeDocument/2006/relationships/slide" Target="slides/slide5.xml"/><Relationship Id="rId32" Type="http://schemas.openxmlformats.org/officeDocument/2006/relationships/font" Target="fonts/Jost-bold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7.xml"/><Relationship Id="rId34" Type="http://schemas.openxmlformats.org/officeDocument/2006/relationships/font" Target="fonts/Jost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2.xml"/><Relationship Id="rId39" Type="http://schemas.openxmlformats.org/officeDocument/2006/relationships/font" Target="fonts/Tajawal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1f682941b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1f682941b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cac332a7f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cac332a7f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cac332a7f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cac332a7f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cac332a7f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cac332a7f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cac332a7f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cac332a7f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cac332a7f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cac332a7f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cac332a7f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cac332a7f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cac332a7f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cac332a7f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cac332a7f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cac332a7f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cac332a7f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cac332a7f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cac332a7f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cac332a7f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1efcb08b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1efcb08b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cac332a7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cac332a7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cac332a7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cac332a7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cac332a7f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cac332a7f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cac332a7f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cac332a7f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cac332a7f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cac332a7f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cac332a7f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cac332a7f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cac332a7f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cac332a7f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flipH="1">
            <a:off x="6857372" y="-188512"/>
            <a:ext cx="1516025" cy="1489525"/>
            <a:chOff x="-3888525" y="-3012325"/>
            <a:chExt cx="1516025" cy="1489525"/>
          </a:xfrm>
        </p:grpSpPr>
        <p:sp>
          <p:nvSpPr>
            <p:cNvPr id="60" name="Google Shape;60;p2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/>
          <p:nvPr>
            <p:ph hasCustomPrompt="1" type="title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1"/>
          <p:cNvSpPr txBox="1"/>
          <p:nvPr>
            <p:ph idx="1" type="subTitle"/>
          </p:nvPr>
        </p:nvSpPr>
        <p:spPr>
          <a:xfrm>
            <a:off x="1267375" y="3255875"/>
            <a:ext cx="6609300" cy="52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41" name="Google Shape;341;p11"/>
          <p:cNvGrpSpPr/>
          <p:nvPr/>
        </p:nvGrpSpPr>
        <p:grpSpPr>
          <a:xfrm flipH="1">
            <a:off x="6844388" y="3930543"/>
            <a:ext cx="1938846" cy="1720830"/>
            <a:chOff x="-1873362" y="2120543"/>
            <a:chExt cx="1938846" cy="1720830"/>
          </a:xfrm>
        </p:grpSpPr>
        <p:sp>
          <p:nvSpPr>
            <p:cNvPr id="342" name="Google Shape;342;p11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11"/>
          <p:cNvGrpSpPr/>
          <p:nvPr/>
        </p:nvGrpSpPr>
        <p:grpSpPr>
          <a:xfrm flipH="1">
            <a:off x="1408072" y="4117288"/>
            <a:ext cx="1929500" cy="2210100"/>
            <a:chOff x="295725" y="-3462825"/>
            <a:chExt cx="1929500" cy="2210100"/>
          </a:xfrm>
        </p:grpSpPr>
        <p:sp>
          <p:nvSpPr>
            <p:cNvPr id="362" name="Google Shape;362;p11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11"/>
          <p:cNvGrpSpPr/>
          <p:nvPr/>
        </p:nvGrpSpPr>
        <p:grpSpPr>
          <a:xfrm flipH="1">
            <a:off x="6292047" y="-450687"/>
            <a:ext cx="1516025" cy="1489525"/>
            <a:chOff x="-3888525" y="-3012325"/>
            <a:chExt cx="1516025" cy="1489525"/>
          </a:xfrm>
        </p:grpSpPr>
        <p:sp>
          <p:nvSpPr>
            <p:cNvPr id="388" name="Google Shape;388;p11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 flipH="1">
            <a:off x="-128787" y="-450682"/>
            <a:ext cx="1938846" cy="1720830"/>
            <a:chOff x="-1873362" y="2120543"/>
            <a:chExt cx="1938846" cy="1720830"/>
          </a:xfrm>
        </p:grpSpPr>
        <p:sp>
          <p:nvSpPr>
            <p:cNvPr id="400" name="Google Shape;400;p11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2" name="Google Shape;422;p13"/>
          <p:cNvSpPr txBox="1"/>
          <p:nvPr>
            <p:ph hasCustomPrompt="1" idx="2" type="title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/>
          <p:nvPr>
            <p:ph idx="1" type="subTitle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13"/>
          <p:cNvSpPr txBox="1"/>
          <p:nvPr>
            <p:ph idx="3" type="subTitle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13"/>
          <p:cNvSpPr txBox="1"/>
          <p:nvPr>
            <p:ph hasCustomPrompt="1" idx="4" type="title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/>
          <p:nvPr>
            <p:ph idx="5" type="subTitle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13"/>
          <p:cNvSpPr txBox="1"/>
          <p:nvPr>
            <p:ph idx="6" type="subTitle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13"/>
          <p:cNvSpPr txBox="1"/>
          <p:nvPr>
            <p:ph hasCustomPrompt="1" idx="7" type="title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/>
          <p:nvPr>
            <p:ph idx="8" type="subTitle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13"/>
          <p:cNvSpPr txBox="1"/>
          <p:nvPr>
            <p:ph idx="9" type="subTitle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13"/>
          <p:cNvSpPr txBox="1"/>
          <p:nvPr>
            <p:ph hasCustomPrompt="1" idx="13" type="title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/>
          <p:nvPr>
            <p:ph idx="14" type="subTitle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3" name="Google Shape;433;p13"/>
          <p:cNvSpPr txBox="1"/>
          <p:nvPr>
            <p:ph idx="15" type="subTitle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rect b="b" l="l" r="r" t="t"/>
                <a:pathLst>
                  <a:path extrusionOk="0" h="44703" w="3435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rect b="b" l="l" r="r" t="t"/>
                <a:pathLst>
                  <a:path extrusionOk="0" h="2280" w="2501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rect b="b" l="l" r="r" t="t"/>
                <a:pathLst>
                  <a:path extrusionOk="0" h="6194" w="6206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/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3" name="Google Shape;473;p14"/>
          <p:cNvSpPr txBox="1"/>
          <p:nvPr>
            <p:ph idx="1" type="subTitle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2" name="Google Shape;492;p15"/>
          <p:cNvGrpSpPr/>
          <p:nvPr/>
        </p:nvGrpSpPr>
        <p:grpSpPr>
          <a:xfrm>
            <a:off x="8289922" y="1760200"/>
            <a:ext cx="1369850" cy="1342825"/>
            <a:chOff x="-3742350" y="-3012325"/>
            <a:chExt cx="1369850" cy="1342825"/>
          </a:xfrm>
        </p:grpSpPr>
        <p:sp>
          <p:nvSpPr>
            <p:cNvPr id="493" name="Google Shape;493;p15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470900" y="-26570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3720275" y="-2216400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2825862" y="-2936687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2758612" y="-2892062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15"/>
          <p:cNvGrpSpPr/>
          <p:nvPr/>
        </p:nvGrpSpPr>
        <p:grpSpPr>
          <a:xfrm>
            <a:off x="-275103" y="120400"/>
            <a:ext cx="1369850" cy="1342825"/>
            <a:chOff x="-3742350" y="-3012325"/>
            <a:chExt cx="1369850" cy="1342825"/>
          </a:xfrm>
        </p:grpSpPr>
        <p:sp>
          <p:nvSpPr>
            <p:cNvPr id="505" name="Google Shape;505;p15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470900" y="-26570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3720275" y="-2216400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2825862" y="-2936687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758612" y="-2892062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15"/>
          <p:cNvGrpSpPr/>
          <p:nvPr/>
        </p:nvGrpSpPr>
        <p:grpSpPr>
          <a:xfrm>
            <a:off x="7444085" y="-614062"/>
            <a:ext cx="1040637" cy="901375"/>
            <a:chOff x="7772485" y="-345137"/>
            <a:chExt cx="1040637" cy="901375"/>
          </a:xfrm>
        </p:grpSpPr>
        <p:grpSp>
          <p:nvGrpSpPr>
            <p:cNvPr id="517" name="Google Shape;517;p15"/>
            <p:cNvGrpSpPr/>
            <p:nvPr/>
          </p:nvGrpSpPr>
          <p:grpSpPr>
            <a:xfrm>
              <a:off x="8096397" y="-345137"/>
              <a:ext cx="716725" cy="901375"/>
              <a:chOff x="-3888525" y="-2483300"/>
              <a:chExt cx="716725" cy="901375"/>
            </a:xfrm>
          </p:grpSpPr>
          <p:sp>
            <p:nvSpPr>
              <p:cNvPr id="518" name="Google Shape;518;p1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" name="Google Shape;520;p15"/>
            <p:cNvGrpSpPr/>
            <p:nvPr/>
          </p:nvGrpSpPr>
          <p:grpSpPr>
            <a:xfrm>
              <a:off x="7772485" y="175988"/>
              <a:ext cx="323925" cy="323650"/>
              <a:chOff x="1608625" y="299800"/>
              <a:chExt cx="323925" cy="323650"/>
            </a:xfrm>
          </p:grpSpPr>
          <p:sp>
            <p:nvSpPr>
              <p:cNvPr id="521" name="Google Shape;521;p1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/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5" name="Google Shape;545;p17"/>
          <p:cNvSpPr txBox="1"/>
          <p:nvPr>
            <p:ph idx="1" type="subTitle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17"/>
          <p:cNvSpPr txBox="1"/>
          <p:nvPr>
            <p:ph idx="2" type="subTitle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17"/>
          <p:cNvSpPr txBox="1"/>
          <p:nvPr>
            <p:ph idx="3" type="subTitle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17"/>
          <p:cNvSpPr txBox="1"/>
          <p:nvPr>
            <p:ph idx="4" type="subTitle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17"/>
          <p:cNvSpPr txBox="1"/>
          <p:nvPr>
            <p:ph idx="5" type="subTitle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0" name="Google Shape;550;p17"/>
          <p:cNvSpPr txBox="1"/>
          <p:nvPr>
            <p:ph idx="6" type="subTitle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9" name="Google Shape;559;p17"/>
          <p:cNvGrpSpPr/>
          <p:nvPr/>
        </p:nvGrpSpPr>
        <p:grpSpPr>
          <a:xfrm rot="10800000">
            <a:off x="8274244" y="624418"/>
            <a:ext cx="1803578" cy="1592367"/>
            <a:chOff x="-4912150" y="-393637"/>
            <a:chExt cx="2057000" cy="1816112"/>
          </a:xfrm>
        </p:grpSpPr>
        <p:sp>
          <p:nvSpPr>
            <p:cNvPr id="560" name="Google Shape;560;p17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8"/>
          <p:cNvSpPr txBox="1"/>
          <p:nvPr>
            <p:ph type="title"/>
          </p:nvPr>
        </p:nvSpPr>
        <p:spPr>
          <a:xfrm flipH="1"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1" name="Google Shape;601;p18"/>
          <p:cNvSpPr txBox="1"/>
          <p:nvPr>
            <p:ph idx="1" type="subTitle"/>
          </p:nvPr>
        </p:nvSpPr>
        <p:spPr>
          <a:xfrm>
            <a:off x="1589125" y="2349175"/>
            <a:ext cx="2541000" cy="521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2" name="Google Shape;602;p18"/>
          <p:cNvSpPr txBox="1"/>
          <p:nvPr>
            <p:ph idx="2" type="subTitle"/>
          </p:nvPr>
        </p:nvSpPr>
        <p:spPr>
          <a:xfrm>
            <a:off x="1589125" y="2011200"/>
            <a:ext cx="25410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3" name="Google Shape;603;p18"/>
          <p:cNvSpPr txBox="1"/>
          <p:nvPr>
            <p:ph idx="3" type="subTitle"/>
          </p:nvPr>
        </p:nvSpPr>
        <p:spPr>
          <a:xfrm>
            <a:off x="5013850" y="2351975"/>
            <a:ext cx="2541000" cy="521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4" name="Google Shape;604;p18"/>
          <p:cNvSpPr txBox="1"/>
          <p:nvPr>
            <p:ph idx="4" type="subTitle"/>
          </p:nvPr>
        </p:nvSpPr>
        <p:spPr>
          <a:xfrm>
            <a:off x="5013850" y="2014000"/>
            <a:ext cx="25410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18"/>
          <p:cNvSpPr txBox="1"/>
          <p:nvPr>
            <p:ph idx="5" type="subTitle"/>
          </p:nvPr>
        </p:nvSpPr>
        <p:spPr>
          <a:xfrm>
            <a:off x="1589125" y="3960125"/>
            <a:ext cx="2541000" cy="521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6" name="Google Shape;606;p18"/>
          <p:cNvSpPr txBox="1"/>
          <p:nvPr>
            <p:ph idx="6" type="subTitle"/>
          </p:nvPr>
        </p:nvSpPr>
        <p:spPr>
          <a:xfrm>
            <a:off x="1589125" y="3622150"/>
            <a:ext cx="25410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18"/>
          <p:cNvSpPr txBox="1"/>
          <p:nvPr>
            <p:ph idx="7" type="subTitle"/>
          </p:nvPr>
        </p:nvSpPr>
        <p:spPr>
          <a:xfrm>
            <a:off x="5013850" y="3960098"/>
            <a:ext cx="2541000" cy="521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18"/>
          <p:cNvSpPr txBox="1"/>
          <p:nvPr>
            <p:ph idx="8" type="subTitle"/>
          </p:nvPr>
        </p:nvSpPr>
        <p:spPr>
          <a:xfrm>
            <a:off x="5013850" y="3622123"/>
            <a:ext cx="25410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09" name="Google Shape;609;p18"/>
          <p:cNvGrpSpPr/>
          <p:nvPr/>
        </p:nvGrpSpPr>
        <p:grpSpPr>
          <a:xfrm flipH="1">
            <a:off x="205972" y="3517863"/>
            <a:ext cx="873188" cy="546900"/>
            <a:chOff x="1115510" y="4327288"/>
            <a:chExt cx="873188" cy="546900"/>
          </a:xfrm>
        </p:grpSpPr>
        <p:sp>
          <p:nvSpPr>
            <p:cNvPr id="610" name="Google Shape;610;p1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1" name="Google Shape;611;p1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5" name="Google Shape;615;p18"/>
          <p:cNvGrpSpPr/>
          <p:nvPr/>
        </p:nvGrpSpPr>
        <p:grpSpPr>
          <a:xfrm>
            <a:off x="-234937" y="-460907"/>
            <a:ext cx="1938846" cy="1720830"/>
            <a:chOff x="-1873362" y="2120543"/>
            <a:chExt cx="1938846" cy="1720830"/>
          </a:xfrm>
        </p:grpSpPr>
        <p:sp>
          <p:nvSpPr>
            <p:cNvPr id="616" name="Google Shape;616;p18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18"/>
          <p:cNvGrpSpPr/>
          <p:nvPr/>
        </p:nvGrpSpPr>
        <p:grpSpPr>
          <a:xfrm>
            <a:off x="7932072" y="2686300"/>
            <a:ext cx="1929500" cy="2210100"/>
            <a:chOff x="295725" y="-3462825"/>
            <a:chExt cx="1929500" cy="2210100"/>
          </a:xfrm>
        </p:grpSpPr>
        <p:sp>
          <p:nvSpPr>
            <p:cNvPr id="636" name="Google Shape;636;p18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3" name="Google Shape;663;p19"/>
          <p:cNvSpPr txBox="1"/>
          <p:nvPr>
            <p:ph idx="1" type="subTitle"/>
          </p:nvPr>
        </p:nvSpPr>
        <p:spPr>
          <a:xfrm>
            <a:off x="785913" y="20885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9"/>
          <p:cNvSpPr txBox="1"/>
          <p:nvPr>
            <p:ph idx="2" type="subTitle"/>
          </p:nvPr>
        </p:nvSpPr>
        <p:spPr>
          <a:xfrm>
            <a:off x="785913" y="17176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19"/>
          <p:cNvSpPr txBox="1"/>
          <p:nvPr>
            <p:ph idx="3" type="subTitle"/>
          </p:nvPr>
        </p:nvSpPr>
        <p:spPr>
          <a:xfrm>
            <a:off x="3428113" y="20885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19"/>
          <p:cNvSpPr txBox="1"/>
          <p:nvPr>
            <p:ph idx="4" type="subTitle"/>
          </p:nvPr>
        </p:nvSpPr>
        <p:spPr>
          <a:xfrm>
            <a:off x="3428100" y="17176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19"/>
          <p:cNvSpPr txBox="1"/>
          <p:nvPr>
            <p:ph idx="5" type="subTitle"/>
          </p:nvPr>
        </p:nvSpPr>
        <p:spPr>
          <a:xfrm>
            <a:off x="6070288" y="20885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19"/>
          <p:cNvSpPr txBox="1"/>
          <p:nvPr>
            <p:ph idx="6" type="subTitle"/>
          </p:nvPr>
        </p:nvSpPr>
        <p:spPr>
          <a:xfrm>
            <a:off x="6070288" y="17176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19"/>
          <p:cNvSpPr txBox="1"/>
          <p:nvPr>
            <p:ph idx="7" type="subTitle"/>
          </p:nvPr>
        </p:nvSpPr>
        <p:spPr>
          <a:xfrm>
            <a:off x="785913" y="38246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19"/>
          <p:cNvSpPr txBox="1"/>
          <p:nvPr>
            <p:ph idx="8" type="subTitle"/>
          </p:nvPr>
        </p:nvSpPr>
        <p:spPr>
          <a:xfrm>
            <a:off x="785913" y="34537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1" name="Google Shape;671;p19"/>
          <p:cNvSpPr txBox="1"/>
          <p:nvPr>
            <p:ph idx="9" type="subTitle"/>
          </p:nvPr>
        </p:nvSpPr>
        <p:spPr>
          <a:xfrm>
            <a:off x="3428113" y="38246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2" name="Google Shape;672;p19"/>
          <p:cNvSpPr txBox="1"/>
          <p:nvPr>
            <p:ph idx="13" type="subTitle"/>
          </p:nvPr>
        </p:nvSpPr>
        <p:spPr>
          <a:xfrm>
            <a:off x="3428100" y="34537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3" name="Google Shape;673;p19"/>
          <p:cNvSpPr txBox="1"/>
          <p:nvPr>
            <p:ph idx="14" type="subTitle"/>
          </p:nvPr>
        </p:nvSpPr>
        <p:spPr>
          <a:xfrm>
            <a:off x="6070288" y="3824650"/>
            <a:ext cx="2287800" cy="76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19"/>
          <p:cNvSpPr txBox="1"/>
          <p:nvPr>
            <p:ph idx="15" type="subTitle"/>
          </p:nvPr>
        </p:nvSpPr>
        <p:spPr>
          <a:xfrm>
            <a:off x="6070288" y="3453700"/>
            <a:ext cx="2287800" cy="338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75" name="Google Shape;675;p19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676" name="Google Shape;676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77" name="Google Shape;677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" name="Google Shape;679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0" name="Google Shape;680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3" name="Google Shape;683;p19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684" name="Google Shape;684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85" name="Google Shape;685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" name="Google Shape;687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8" name="Google Shape;688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1" name="Google Shape;691;p19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692" name="Google Shape;692;p19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19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697" name="Google Shape;697;p19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 txBox="1"/>
          <p:nvPr>
            <p:ph hasCustomPrompt="1" type="title"/>
          </p:nvPr>
        </p:nvSpPr>
        <p:spPr>
          <a:xfrm>
            <a:off x="1862850" y="556250"/>
            <a:ext cx="5418300" cy="63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20"/>
          <p:cNvSpPr txBox="1"/>
          <p:nvPr>
            <p:ph idx="1" type="subTitle"/>
          </p:nvPr>
        </p:nvSpPr>
        <p:spPr>
          <a:xfrm>
            <a:off x="1862850" y="1192550"/>
            <a:ext cx="5418300" cy="29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20"/>
          <p:cNvSpPr txBox="1"/>
          <p:nvPr>
            <p:ph hasCustomPrompt="1" idx="2" type="title"/>
          </p:nvPr>
        </p:nvSpPr>
        <p:spPr>
          <a:xfrm>
            <a:off x="1862850" y="2106900"/>
            <a:ext cx="5418300" cy="63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20"/>
          <p:cNvSpPr txBox="1"/>
          <p:nvPr>
            <p:ph idx="3" type="subTitle"/>
          </p:nvPr>
        </p:nvSpPr>
        <p:spPr>
          <a:xfrm>
            <a:off x="1862850" y="2743200"/>
            <a:ext cx="5418300" cy="29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20"/>
          <p:cNvSpPr txBox="1"/>
          <p:nvPr>
            <p:ph hasCustomPrompt="1" idx="4" type="title"/>
          </p:nvPr>
        </p:nvSpPr>
        <p:spPr>
          <a:xfrm>
            <a:off x="1862850" y="3657550"/>
            <a:ext cx="5418300" cy="63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20"/>
          <p:cNvSpPr txBox="1"/>
          <p:nvPr>
            <p:ph idx="5" type="subTitle"/>
          </p:nvPr>
        </p:nvSpPr>
        <p:spPr>
          <a:xfrm>
            <a:off x="1862850" y="4293850"/>
            <a:ext cx="5418300" cy="29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23" name="Google Shape;723;p20"/>
          <p:cNvGrpSpPr/>
          <p:nvPr/>
        </p:nvGrpSpPr>
        <p:grpSpPr>
          <a:xfrm flipH="1">
            <a:off x="7051226" y="-890069"/>
            <a:ext cx="1938846" cy="1720830"/>
            <a:chOff x="-1873362" y="2120543"/>
            <a:chExt cx="1938846" cy="1720830"/>
          </a:xfrm>
        </p:grpSpPr>
        <p:sp>
          <p:nvSpPr>
            <p:cNvPr id="724" name="Google Shape;724;p20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20"/>
          <p:cNvGrpSpPr/>
          <p:nvPr/>
        </p:nvGrpSpPr>
        <p:grpSpPr>
          <a:xfrm flipH="1">
            <a:off x="-693003" y="-88512"/>
            <a:ext cx="1516025" cy="1489525"/>
            <a:chOff x="-3888525" y="-3012325"/>
            <a:chExt cx="1516025" cy="1489525"/>
          </a:xfrm>
        </p:grpSpPr>
        <p:sp>
          <p:nvSpPr>
            <p:cNvPr id="744" name="Google Shape;744;p20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20"/>
          <p:cNvGrpSpPr/>
          <p:nvPr/>
        </p:nvGrpSpPr>
        <p:grpSpPr>
          <a:xfrm flipH="1">
            <a:off x="8030519" y="1531768"/>
            <a:ext cx="1019565" cy="1290805"/>
            <a:chOff x="-4017975" y="-49702"/>
            <a:chExt cx="1162825" cy="1472177"/>
          </a:xfrm>
        </p:grpSpPr>
        <p:sp>
          <p:nvSpPr>
            <p:cNvPr id="756" name="Google Shape;756;p20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20"/>
          <p:cNvGrpSpPr/>
          <p:nvPr/>
        </p:nvGrpSpPr>
        <p:grpSpPr>
          <a:xfrm flipH="1">
            <a:off x="-3" y="3171850"/>
            <a:ext cx="1929500" cy="2210100"/>
            <a:chOff x="295725" y="-3462825"/>
            <a:chExt cx="1929500" cy="2210100"/>
          </a:xfrm>
        </p:grpSpPr>
        <p:sp>
          <p:nvSpPr>
            <p:cNvPr id="764" name="Google Shape;764;p20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hasCustomPrompt="1"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/>
          <p:nvPr>
            <p:ph idx="2" type="title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4" name="Google Shape;74;p3"/>
          <p:cNvSpPr txBox="1"/>
          <p:nvPr>
            <p:ph idx="1" type="subTitle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75" name="Google Shape;75;p3"/>
          <p:cNvGrpSpPr/>
          <p:nvPr/>
        </p:nvGrpSpPr>
        <p:grpSpPr>
          <a:xfrm flipH="1">
            <a:off x="7451744" y="244568"/>
            <a:ext cx="1019565" cy="1290805"/>
            <a:chOff x="-4017975" y="-49702"/>
            <a:chExt cx="1162825" cy="1472177"/>
          </a:xfrm>
        </p:grpSpPr>
        <p:sp>
          <p:nvSpPr>
            <p:cNvPr id="76" name="Google Shape;76;p3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_1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/>
          <p:nvPr>
            <p:ph idx="1" type="body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791" name="Google Shape;791;p21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2"/>
          <p:cNvSpPr txBox="1"/>
          <p:nvPr>
            <p:ph type="ctrTitle"/>
          </p:nvPr>
        </p:nvSpPr>
        <p:spPr>
          <a:xfrm>
            <a:off x="782850" y="1264217"/>
            <a:ext cx="3380400" cy="712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4" name="Google Shape;814;p22"/>
          <p:cNvSpPr txBox="1"/>
          <p:nvPr>
            <p:ph idx="1" type="subTitle"/>
          </p:nvPr>
        </p:nvSpPr>
        <p:spPr>
          <a:xfrm>
            <a:off x="782850" y="2542667"/>
            <a:ext cx="3687900" cy="1341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5" name="Google Shape;815;p22"/>
          <p:cNvSpPr txBox="1"/>
          <p:nvPr/>
        </p:nvSpPr>
        <p:spPr>
          <a:xfrm>
            <a:off x="3038500" y="3831325"/>
            <a:ext cx="45435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816" name="Google Shape;816;p22"/>
          <p:cNvGrpSpPr/>
          <p:nvPr/>
        </p:nvGrpSpPr>
        <p:grpSpPr>
          <a:xfrm flipH="1">
            <a:off x="-262674" y="3935863"/>
            <a:ext cx="716725" cy="901375"/>
            <a:chOff x="-3888525" y="-2483300"/>
            <a:chExt cx="716725" cy="901375"/>
          </a:xfrm>
        </p:grpSpPr>
        <p:sp>
          <p:nvSpPr>
            <p:cNvPr id="817" name="Google Shape;817;p22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22"/>
          <p:cNvGrpSpPr/>
          <p:nvPr/>
        </p:nvGrpSpPr>
        <p:grpSpPr>
          <a:xfrm flipH="1">
            <a:off x="454038" y="4456988"/>
            <a:ext cx="323925" cy="323650"/>
            <a:chOff x="1608625" y="299800"/>
            <a:chExt cx="323925" cy="323650"/>
          </a:xfrm>
        </p:grpSpPr>
        <p:sp>
          <p:nvSpPr>
            <p:cNvPr id="820" name="Google Shape;820;p22"/>
            <p:cNvSpPr/>
            <p:nvPr/>
          </p:nvSpPr>
          <p:spPr>
            <a:xfrm>
              <a:off x="1633450" y="324425"/>
              <a:ext cx="275900" cy="274200"/>
            </a:xfrm>
            <a:custGeom>
              <a:rect b="b" l="l" r="r" t="t"/>
              <a:pathLst>
                <a:path extrusionOk="0" h="10968" w="11036">
                  <a:moveTo>
                    <a:pt x="10830" y="0"/>
                  </a:moveTo>
                  <a:cubicBezTo>
                    <a:pt x="10795" y="0"/>
                    <a:pt x="10758" y="16"/>
                    <a:pt x="10725" y="54"/>
                  </a:cubicBezTo>
                  <a:lnTo>
                    <a:pt x="46" y="10733"/>
                  </a:lnTo>
                  <a:cubicBezTo>
                    <a:pt x="1" y="10789"/>
                    <a:pt x="1" y="10867"/>
                    <a:pt x="46" y="10923"/>
                  </a:cubicBezTo>
                  <a:cubicBezTo>
                    <a:pt x="79" y="10956"/>
                    <a:pt x="112" y="10968"/>
                    <a:pt x="146" y="10968"/>
                  </a:cubicBezTo>
                  <a:cubicBezTo>
                    <a:pt x="191" y="10968"/>
                    <a:pt x="224" y="10956"/>
                    <a:pt x="246" y="10923"/>
                  </a:cubicBezTo>
                  <a:lnTo>
                    <a:pt x="10926" y="254"/>
                  </a:lnTo>
                  <a:cubicBezTo>
                    <a:pt x="11036" y="153"/>
                    <a:pt x="10941" y="0"/>
                    <a:pt x="10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1875625" y="299800"/>
              <a:ext cx="56925" cy="56950"/>
            </a:xfrm>
            <a:custGeom>
              <a:rect b="b" l="l" r="r" t="t"/>
              <a:pathLst>
                <a:path extrusionOk="0" h="2278" w="2277">
                  <a:moveTo>
                    <a:pt x="1139" y="1"/>
                  </a:moveTo>
                  <a:cubicBezTo>
                    <a:pt x="514" y="1"/>
                    <a:pt x="0" y="514"/>
                    <a:pt x="0" y="1139"/>
                  </a:cubicBezTo>
                  <a:cubicBezTo>
                    <a:pt x="0" y="1764"/>
                    <a:pt x="514" y="2277"/>
                    <a:pt x="1139" y="2277"/>
                  </a:cubicBezTo>
                  <a:cubicBezTo>
                    <a:pt x="1764" y="2277"/>
                    <a:pt x="2277" y="1764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1608625" y="566800"/>
              <a:ext cx="56950" cy="56650"/>
            </a:xfrm>
            <a:custGeom>
              <a:rect b="b" l="l" r="r" t="t"/>
              <a:pathLst>
                <a:path extrusionOk="0" h="2266" w="2278">
                  <a:moveTo>
                    <a:pt x="1139" y="0"/>
                  </a:moveTo>
                  <a:cubicBezTo>
                    <a:pt x="514" y="0"/>
                    <a:pt x="1" y="503"/>
                    <a:pt x="1" y="1127"/>
                  </a:cubicBezTo>
                  <a:cubicBezTo>
                    <a:pt x="1" y="1764"/>
                    <a:pt x="514" y="2266"/>
                    <a:pt x="1139" y="2266"/>
                  </a:cubicBezTo>
                  <a:cubicBezTo>
                    <a:pt x="1775" y="2266"/>
                    <a:pt x="2277" y="1764"/>
                    <a:pt x="2277" y="1127"/>
                  </a:cubicBezTo>
                  <a:cubicBezTo>
                    <a:pt x="2277" y="503"/>
                    <a:pt x="1775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22"/>
          <p:cNvGrpSpPr/>
          <p:nvPr/>
        </p:nvGrpSpPr>
        <p:grpSpPr>
          <a:xfrm flipH="1">
            <a:off x="7896101" y="233975"/>
            <a:ext cx="1516025" cy="1489525"/>
            <a:chOff x="-3888525" y="-3012325"/>
            <a:chExt cx="1516025" cy="1489525"/>
          </a:xfrm>
        </p:grpSpPr>
        <p:sp>
          <p:nvSpPr>
            <p:cNvPr id="824" name="Google Shape;824;p22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22"/>
          <p:cNvGrpSpPr/>
          <p:nvPr/>
        </p:nvGrpSpPr>
        <p:grpSpPr>
          <a:xfrm flipH="1">
            <a:off x="2309235" y="-400369"/>
            <a:ext cx="1019565" cy="1290805"/>
            <a:chOff x="-4017975" y="-49702"/>
            <a:chExt cx="1162825" cy="1472177"/>
          </a:xfrm>
        </p:grpSpPr>
        <p:sp>
          <p:nvSpPr>
            <p:cNvPr id="836" name="Google Shape;836;p22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22"/>
          <p:cNvGrpSpPr/>
          <p:nvPr/>
        </p:nvGrpSpPr>
        <p:grpSpPr>
          <a:xfrm>
            <a:off x="3698801" y="156500"/>
            <a:ext cx="873200" cy="618275"/>
            <a:chOff x="2240101" y="2000"/>
            <a:chExt cx="873200" cy="618275"/>
          </a:xfrm>
        </p:grpSpPr>
        <p:grpSp>
          <p:nvGrpSpPr>
            <p:cNvPr id="844" name="Google Shape;844;p22"/>
            <p:cNvGrpSpPr/>
            <p:nvPr/>
          </p:nvGrpSpPr>
          <p:grpSpPr>
            <a:xfrm flipH="1">
              <a:off x="2240101" y="2000"/>
              <a:ext cx="323925" cy="323650"/>
              <a:chOff x="1608625" y="299800"/>
              <a:chExt cx="323925" cy="323650"/>
            </a:xfrm>
          </p:grpSpPr>
          <p:sp>
            <p:nvSpPr>
              <p:cNvPr id="845" name="Google Shape;845;p22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8" name="Google Shape;848;p22"/>
            <p:cNvSpPr/>
            <p:nvPr/>
          </p:nvSpPr>
          <p:spPr>
            <a:xfrm flipH="1">
              <a:off x="2564026" y="7337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 flipH="1">
            <a:off x="4163242" y="3973306"/>
            <a:ext cx="1938846" cy="1720830"/>
            <a:chOff x="-4912150" y="-540150"/>
            <a:chExt cx="2211275" cy="1962625"/>
          </a:xfrm>
        </p:grpSpPr>
        <p:sp>
          <p:nvSpPr>
            <p:cNvPr id="850" name="Google Shape;850;p22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-3248550" y="-540150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22"/>
          <p:cNvSpPr txBox="1"/>
          <p:nvPr/>
        </p:nvSpPr>
        <p:spPr>
          <a:xfrm>
            <a:off x="4980600" y="2573200"/>
            <a:ext cx="33804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CRÉDITS: Ce modèle de présentation a été créé par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comprenant des icônes de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des infographies et des images de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782850" y="1995825"/>
            <a:ext cx="3904500" cy="259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7" name="Google Shape;137;p4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4"/>
          <p:cNvSpPr txBox="1"/>
          <p:nvPr>
            <p:ph idx="2" type="subTitle"/>
          </p:nvPr>
        </p:nvSpPr>
        <p:spPr>
          <a:xfrm>
            <a:off x="1682625" y="1355275"/>
            <a:ext cx="5779200" cy="53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917813" y="740425"/>
            <a:ext cx="3351600" cy="859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idx="1" type="subTitle"/>
          </p:nvPr>
        </p:nvSpPr>
        <p:spPr>
          <a:xfrm>
            <a:off x="4437188" y="3399874"/>
            <a:ext cx="3789000" cy="100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5"/>
          <p:cNvSpPr txBox="1"/>
          <p:nvPr>
            <p:ph idx="2" type="subTitle"/>
          </p:nvPr>
        </p:nvSpPr>
        <p:spPr>
          <a:xfrm>
            <a:off x="4874588" y="2388438"/>
            <a:ext cx="3351600" cy="859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5"/>
          <p:cNvSpPr txBox="1"/>
          <p:nvPr>
            <p:ph idx="3" type="subTitle"/>
          </p:nvPr>
        </p:nvSpPr>
        <p:spPr>
          <a:xfrm>
            <a:off x="917813" y="1751950"/>
            <a:ext cx="3789000" cy="100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4" name="Google Shape;144;p5"/>
          <p:cNvGrpSpPr/>
          <p:nvPr/>
        </p:nvGrpSpPr>
        <p:grpSpPr>
          <a:xfrm rot="10800000">
            <a:off x="-287269" y="3176993"/>
            <a:ext cx="1803578" cy="1592367"/>
            <a:chOff x="-4912150" y="-393637"/>
            <a:chExt cx="2057000" cy="1816112"/>
          </a:xfrm>
        </p:grpSpPr>
        <p:sp>
          <p:nvSpPr>
            <p:cNvPr id="145" name="Google Shape;145;p5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6039350" y="414138"/>
            <a:ext cx="1040638" cy="901375"/>
            <a:chOff x="8457538" y="810363"/>
            <a:chExt cx="1040638" cy="901375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5"/>
          <p:cNvGrpSpPr/>
          <p:nvPr/>
        </p:nvGrpSpPr>
        <p:grpSpPr>
          <a:xfrm>
            <a:off x="2021856" y="3530393"/>
            <a:ext cx="1019565" cy="1290805"/>
            <a:chOff x="-4017975" y="-49702"/>
            <a:chExt cx="1162825" cy="1472177"/>
          </a:xfrm>
        </p:grpSpPr>
        <p:sp>
          <p:nvSpPr>
            <p:cNvPr id="173" name="Google Shape;173;p5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7572872" y="-168350"/>
            <a:ext cx="1929500" cy="2210100"/>
            <a:chOff x="295725" y="-3462825"/>
            <a:chExt cx="1929500" cy="2210100"/>
          </a:xfrm>
        </p:grpSpPr>
        <p:sp>
          <p:nvSpPr>
            <p:cNvPr id="181" name="Google Shape;181;p5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8" name="Google Shape;208;p6"/>
          <p:cNvGrpSpPr/>
          <p:nvPr/>
        </p:nvGrpSpPr>
        <p:grpSpPr>
          <a:xfrm>
            <a:off x="8361160" y="-152294"/>
            <a:ext cx="1040638" cy="1353907"/>
            <a:chOff x="8361160" y="-152294"/>
            <a:chExt cx="1040638" cy="1353907"/>
          </a:xfrm>
        </p:grpSpPr>
        <p:grpSp>
          <p:nvGrpSpPr>
            <p:cNvPr id="209" name="Google Shape;209;p6"/>
            <p:cNvGrpSpPr/>
            <p:nvPr/>
          </p:nvGrpSpPr>
          <p:grpSpPr>
            <a:xfrm flipH="1">
              <a:off x="8361160" y="300238"/>
              <a:ext cx="1040638" cy="901375"/>
              <a:chOff x="948060" y="3972813"/>
              <a:chExt cx="1040638" cy="901375"/>
            </a:xfrm>
          </p:grpSpPr>
          <p:grpSp>
            <p:nvGrpSpPr>
              <p:cNvPr id="210" name="Google Shape;210;p6"/>
              <p:cNvGrpSpPr/>
              <p:nvPr/>
            </p:nvGrpSpPr>
            <p:grpSpPr>
              <a:xfrm flipH="1">
                <a:off x="948060" y="3972813"/>
                <a:ext cx="716725" cy="901375"/>
                <a:chOff x="-3888525" y="-2483300"/>
                <a:chExt cx="716725" cy="901375"/>
              </a:xfrm>
            </p:grpSpPr>
            <p:sp>
              <p:nvSpPr>
                <p:cNvPr id="211" name="Google Shape;211;p6"/>
                <p:cNvSpPr/>
                <p:nvPr/>
              </p:nvSpPr>
              <p:spPr>
                <a:xfrm>
                  <a:off x="-3719475" y="-2483300"/>
                  <a:ext cx="547675" cy="547050"/>
                </a:xfrm>
                <a:custGeom>
                  <a:rect b="b" l="l" r="r" t="t"/>
                  <a:pathLst>
                    <a:path extrusionOk="0" h="21882" w="21907">
                      <a:moveTo>
                        <a:pt x="21756" y="1"/>
                      </a:moveTo>
                      <a:cubicBezTo>
                        <a:pt x="21723" y="1"/>
                        <a:pt x="21689" y="15"/>
                        <a:pt x="21661" y="43"/>
                      </a:cubicBezTo>
                      <a:lnTo>
                        <a:pt x="56" y="21647"/>
                      </a:lnTo>
                      <a:cubicBezTo>
                        <a:pt x="1" y="21703"/>
                        <a:pt x="1" y="21781"/>
                        <a:pt x="56" y="21837"/>
                      </a:cubicBezTo>
                      <a:cubicBezTo>
                        <a:pt x="79" y="21870"/>
                        <a:pt x="112" y="21882"/>
                        <a:pt x="157" y="21882"/>
                      </a:cubicBezTo>
                      <a:cubicBezTo>
                        <a:pt x="190" y="21882"/>
                        <a:pt x="224" y="21870"/>
                        <a:pt x="257" y="21837"/>
                      </a:cubicBezTo>
                      <a:lnTo>
                        <a:pt x="21851" y="243"/>
                      </a:lnTo>
                      <a:cubicBezTo>
                        <a:pt x="21907" y="188"/>
                        <a:pt x="21907" y="98"/>
                        <a:pt x="21851" y="43"/>
                      </a:cubicBezTo>
                      <a:cubicBezTo>
                        <a:pt x="21823" y="15"/>
                        <a:pt x="21790" y="1"/>
                        <a:pt x="217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6"/>
                <p:cNvSpPr/>
                <p:nvPr/>
              </p:nvSpPr>
              <p:spPr>
                <a:xfrm>
                  <a:off x="-3888525" y="-2128825"/>
                  <a:ext cx="549275" cy="546900"/>
                </a:xfrm>
                <a:custGeom>
                  <a:rect b="b" l="l" r="r" t="t"/>
                  <a:pathLst>
                    <a:path extrusionOk="0" h="21876" w="21971">
                      <a:moveTo>
                        <a:pt x="21780" y="1"/>
                      </a:moveTo>
                      <a:cubicBezTo>
                        <a:pt x="21751" y="1"/>
                        <a:pt x="21721" y="11"/>
                        <a:pt x="21694" y="36"/>
                      </a:cubicBezTo>
                      <a:lnTo>
                        <a:pt x="89" y="21630"/>
                      </a:lnTo>
                      <a:cubicBezTo>
                        <a:pt x="0" y="21719"/>
                        <a:pt x="67" y="21864"/>
                        <a:pt x="190" y="21875"/>
                      </a:cubicBezTo>
                      <a:cubicBezTo>
                        <a:pt x="223" y="21864"/>
                        <a:pt x="268" y="21853"/>
                        <a:pt x="290" y="21830"/>
                      </a:cubicBezTo>
                      <a:lnTo>
                        <a:pt x="21884" y="226"/>
                      </a:lnTo>
                      <a:cubicBezTo>
                        <a:pt x="21971" y="130"/>
                        <a:pt x="21882" y="1"/>
                        <a:pt x="21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3" name="Google Shape;213;p6"/>
              <p:cNvGrpSpPr/>
              <p:nvPr/>
            </p:nvGrpSpPr>
            <p:grpSpPr>
              <a:xfrm flipH="1">
                <a:off x="1664772" y="4493938"/>
                <a:ext cx="323925" cy="323650"/>
                <a:chOff x="1608625" y="299800"/>
                <a:chExt cx="323925" cy="323650"/>
              </a:xfrm>
            </p:grpSpPr>
            <p:sp>
              <p:nvSpPr>
                <p:cNvPr id="214" name="Google Shape;214;p6"/>
                <p:cNvSpPr/>
                <p:nvPr/>
              </p:nvSpPr>
              <p:spPr>
                <a:xfrm>
                  <a:off x="1633450" y="324425"/>
                  <a:ext cx="275900" cy="274200"/>
                </a:xfrm>
                <a:custGeom>
                  <a:rect b="b" l="l" r="r" t="t"/>
                  <a:pathLst>
                    <a:path extrusionOk="0" h="10968" w="11036">
                      <a:moveTo>
                        <a:pt x="10830" y="0"/>
                      </a:moveTo>
                      <a:cubicBezTo>
                        <a:pt x="10795" y="0"/>
                        <a:pt x="10758" y="16"/>
                        <a:pt x="10725" y="54"/>
                      </a:cubicBezTo>
                      <a:lnTo>
                        <a:pt x="46" y="10733"/>
                      </a:lnTo>
                      <a:cubicBezTo>
                        <a:pt x="1" y="10789"/>
                        <a:pt x="1" y="10867"/>
                        <a:pt x="46" y="10923"/>
                      </a:cubicBezTo>
                      <a:cubicBezTo>
                        <a:pt x="79" y="10956"/>
                        <a:pt x="112" y="10968"/>
                        <a:pt x="146" y="10968"/>
                      </a:cubicBezTo>
                      <a:cubicBezTo>
                        <a:pt x="191" y="10968"/>
                        <a:pt x="224" y="10956"/>
                        <a:pt x="246" y="10923"/>
                      </a:cubicBezTo>
                      <a:lnTo>
                        <a:pt x="10926" y="254"/>
                      </a:lnTo>
                      <a:cubicBezTo>
                        <a:pt x="11036" y="153"/>
                        <a:pt x="10941" y="0"/>
                        <a:pt x="10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6"/>
                <p:cNvSpPr/>
                <p:nvPr/>
              </p:nvSpPr>
              <p:spPr>
                <a:xfrm>
                  <a:off x="1875625" y="299800"/>
                  <a:ext cx="56925" cy="56950"/>
                </a:xfrm>
                <a:custGeom>
                  <a:rect b="b" l="l" r="r" t="t"/>
                  <a:pathLst>
                    <a:path extrusionOk="0" h="2278" w="2277">
                      <a:moveTo>
                        <a:pt x="1139" y="1"/>
                      </a:moveTo>
                      <a:cubicBezTo>
                        <a:pt x="514" y="1"/>
                        <a:pt x="0" y="514"/>
                        <a:pt x="0" y="1139"/>
                      </a:cubicBezTo>
                      <a:cubicBezTo>
                        <a:pt x="0" y="1764"/>
                        <a:pt x="514" y="2277"/>
                        <a:pt x="1139" y="2277"/>
                      </a:cubicBezTo>
                      <a:cubicBezTo>
                        <a:pt x="1764" y="2277"/>
                        <a:pt x="2277" y="1764"/>
                        <a:pt x="2277" y="1139"/>
                      </a:cubicBezTo>
                      <a:cubicBezTo>
                        <a:pt x="2277" y="514"/>
                        <a:pt x="1764" y="1"/>
                        <a:pt x="1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6"/>
                <p:cNvSpPr/>
                <p:nvPr/>
              </p:nvSpPr>
              <p:spPr>
                <a:xfrm>
                  <a:off x="1608625" y="566800"/>
                  <a:ext cx="56950" cy="56650"/>
                </a:xfrm>
                <a:custGeom>
                  <a:rect b="b" l="l" r="r" t="t"/>
                  <a:pathLst>
                    <a:path extrusionOk="0" h="2266" w="2278">
                      <a:moveTo>
                        <a:pt x="1139" y="0"/>
                      </a:moveTo>
                      <a:cubicBezTo>
                        <a:pt x="514" y="0"/>
                        <a:pt x="1" y="503"/>
                        <a:pt x="1" y="1127"/>
                      </a:cubicBezTo>
                      <a:cubicBezTo>
                        <a:pt x="1" y="1764"/>
                        <a:pt x="514" y="2266"/>
                        <a:pt x="1139" y="2266"/>
                      </a:cubicBezTo>
                      <a:cubicBezTo>
                        <a:pt x="1775" y="2266"/>
                        <a:pt x="2277" y="1764"/>
                        <a:pt x="2277" y="1127"/>
                      </a:cubicBezTo>
                      <a:cubicBezTo>
                        <a:pt x="2277" y="503"/>
                        <a:pt x="1775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7" name="Google Shape;217;p6"/>
            <p:cNvGrpSpPr/>
            <p:nvPr/>
          </p:nvGrpSpPr>
          <p:grpSpPr>
            <a:xfrm rot="10800000">
              <a:off x="8442919" y="-152294"/>
              <a:ext cx="777174" cy="1001897"/>
              <a:chOff x="-4604150" y="-305525"/>
              <a:chExt cx="886375" cy="1142675"/>
            </a:xfrm>
          </p:grpSpPr>
          <p:sp>
            <p:nvSpPr>
              <p:cNvPr id="218" name="Google Shape;218;p6"/>
              <p:cNvSpPr/>
              <p:nvPr/>
            </p:nvSpPr>
            <p:spPr>
              <a:xfrm>
                <a:off x="-4604150" y="-280425"/>
                <a:ext cx="858750" cy="1117575"/>
              </a:xfrm>
              <a:custGeom>
                <a:rect b="b" l="l" r="r" t="t"/>
                <a:pathLst>
                  <a:path extrusionOk="0" h="44703" w="3435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3780300" y="-305525"/>
                <a:ext cx="62525" cy="57000"/>
              </a:xfrm>
              <a:custGeom>
                <a:rect b="b" l="l" r="r" t="t"/>
                <a:pathLst>
                  <a:path extrusionOk="0" h="2280" w="2501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4199050" y="281125"/>
                <a:ext cx="155150" cy="154850"/>
              </a:xfrm>
              <a:custGeom>
                <a:rect b="b" l="l" r="r" t="t"/>
                <a:pathLst>
                  <a:path extrusionOk="0" h="6194" w="6206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/>
          <p:nvPr>
            <p:ph idx="1" type="subTitle"/>
          </p:nvPr>
        </p:nvSpPr>
        <p:spPr>
          <a:xfrm>
            <a:off x="782850" y="1341548"/>
            <a:ext cx="7578300" cy="52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9" name="Google Shape;229;p7"/>
          <p:cNvSpPr txBox="1"/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0" name="Google Shape;230;p7"/>
          <p:cNvGrpSpPr/>
          <p:nvPr/>
        </p:nvGrpSpPr>
        <p:grpSpPr>
          <a:xfrm>
            <a:off x="7433700" y="4482713"/>
            <a:ext cx="1040638" cy="901375"/>
            <a:chOff x="8457538" y="810363"/>
            <a:chExt cx="1040638" cy="901375"/>
          </a:xfrm>
        </p:grpSpPr>
        <p:grpSp>
          <p:nvGrpSpPr>
            <p:cNvPr id="231" name="Google Shape;231;p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232" name="Google Shape;232;p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8" name="Google Shape;238;p7"/>
          <p:cNvGrpSpPr/>
          <p:nvPr/>
        </p:nvGrpSpPr>
        <p:grpSpPr>
          <a:xfrm>
            <a:off x="388869" y="-29307"/>
            <a:ext cx="1019565" cy="1290805"/>
            <a:chOff x="-4017975" y="-49702"/>
            <a:chExt cx="1162825" cy="1472177"/>
          </a:xfrm>
        </p:grpSpPr>
        <p:sp>
          <p:nvSpPr>
            <p:cNvPr id="239" name="Google Shape;239;p7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3633259" y="-49702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7934047" y="1528575"/>
            <a:ext cx="1929500" cy="2210100"/>
            <a:chOff x="295725" y="-3462825"/>
            <a:chExt cx="1929500" cy="2210100"/>
          </a:xfrm>
        </p:grpSpPr>
        <p:sp>
          <p:nvSpPr>
            <p:cNvPr id="247" name="Google Shape;247;p7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7"/>
          <p:cNvGrpSpPr/>
          <p:nvPr/>
        </p:nvGrpSpPr>
        <p:grpSpPr>
          <a:xfrm rot="10800000">
            <a:off x="-510906" y="2675681"/>
            <a:ext cx="1803578" cy="1592367"/>
            <a:chOff x="-4912150" y="-393637"/>
            <a:chExt cx="2057000" cy="1816112"/>
          </a:xfrm>
        </p:grpSpPr>
        <p:sp>
          <p:nvSpPr>
            <p:cNvPr id="273" name="Google Shape;273;p7"/>
            <p:cNvSpPr/>
            <p:nvPr/>
          </p:nvSpPr>
          <p:spPr>
            <a:xfrm>
              <a:off x="-4604150" y="-280425"/>
              <a:ext cx="858750" cy="1117575"/>
            </a:xfrm>
            <a:custGeom>
              <a:rect b="b" l="l" r="r" t="t"/>
              <a:pathLst>
                <a:path extrusionOk="0" h="44703" w="3435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3780300" y="-305525"/>
              <a:ext cx="62525" cy="57000"/>
            </a:xfrm>
            <a:custGeom>
              <a:rect b="b" l="l" r="r" t="t"/>
              <a:pathLst>
                <a:path extrusionOk="0" h="2280" w="2501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4199050" y="281125"/>
              <a:ext cx="155150" cy="154850"/>
            </a:xfrm>
            <a:custGeom>
              <a:rect b="b" l="l" r="r" t="t"/>
              <a:pathLst>
                <a:path extrusionOk="0" h="6194" w="6206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4514575" y="97000"/>
              <a:ext cx="740775" cy="896950"/>
            </a:xfrm>
            <a:custGeom>
              <a:rect b="b" l="l" r="r" t="t"/>
              <a:pathLst>
                <a:path extrusionOk="0" h="35878" w="29631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3809300" y="72075"/>
              <a:ext cx="61400" cy="56825"/>
            </a:xfrm>
            <a:custGeom>
              <a:rect b="b" l="l" r="r" t="t"/>
              <a:pathLst>
                <a:path extrusionOk="0" h="2273" w="2456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4203525" y="-330075"/>
              <a:ext cx="275400" cy="273925"/>
            </a:xfrm>
            <a:custGeom>
              <a:rect b="b" l="l" r="r" t="t"/>
              <a:pathLst>
                <a:path extrusionOk="0" h="10957" w="11016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3964425" y="-355100"/>
              <a:ext cx="64750" cy="56950"/>
            </a:xfrm>
            <a:custGeom>
              <a:rect b="b" l="l" r="r" t="t"/>
              <a:pathLst>
                <a:path extrusionOk="0" h="2278" w="259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4230300" y="-88200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3761575" y="553550"/>
              <a:ext cx="51025" cy="38375"/>
            </a:xfrm>
            <a:custGeom>
              <a:rect b="b" l="l" r="r" t="t"/>
              <a:pathLst>
                <a:path extrusionOk="0" h="1535" w="2041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4478025" y="655725"/>
              <a:ext cx="666475" cy="651250"/>
            </a:xfrm>
            <a:custGeom>
              <a:rect b="b" l="l" r="r" t="t"/>
              <a:pathLst>
                <a:path extrusionOk="0" h="26050" w="26659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4579025" y="1370700"/>
              <a:ext cx="46900" cy="38375"/>
            </a:xfrm>
            <a:custGeom>
              <a:rect b="b" l="l" r="r" t="t"/>
              <a:pathLst>
                <a:path extrusionOk="0" h="1535" w="1876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4912150" y="393325"/>
              <a:ext cx="547675" cy="546850"/>
            </a:xfrm>
            <a:custGeom>
              <a:rect b="b" l="l" r="r" t="t"/>
              <a:pathLst>
                <a:path extrusionOk="0" h="21874" w="21907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3508415" y="-393637"/>
              <a:ext cx="547675" cy="547325"/>
            </a:xfrm>
            <a:custGeom>
              <a:rect b="b" l="l" r="r" t="t"/>
              <a:pathLst>
                <a:path extrusionOk="0" h="21893" w="21907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3103750" y="258425"/>
              <a:ext cx="248600" cy="239200"/>
            </a:xfrm>
            <a:custGeom>
              <a:rect b="b" l="l" r="r" t="t"/>
              <a:pathLst>
                <a:path extrusionOk="0" h="9568" w="9944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3027850" y="324625"/>
              <a:ext cx="106300" cy="106600"/>
            </a:xfrm>
            <a:custGeom>
              <a:rect b="b" l="l" r="r" t="t"/>
              <a:pathLst>
                <a:path extrusionOk="0" h="4264" w="4252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/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rect b="b" l="l" r="r" t="t"/>
              <a:pathLst>
                <a:path extrusionOk="0" h="1530" w="1541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rect b="b" l="l" r="r" t="t"/>
              <a:pathLst>
                <a:path extrusionOk="0" h="20372" w="20958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rect b="b" l="l" r="r" t="t"/>
              <a:pathLst>
                <a:path extrusionOk="0" h="1546" w="2121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rect b="b" l="l" r="r" t="t"/>
              <a:pathLst>
                <a:path extrusionOk="0" h="21882" w="21907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rect b="b" l="l" r="r" t="t"/>
              <a:pathLst>
                <a:path extrusionOk="0" h="6321" w="7367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rect b="b" l="l" r="r" t="t"/>
              <a:pathLst>
                <a:path extrusionOk="0" h="2756" w="3047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rect b="b" l="l" r="r" t="t"/>
              <a:pathLst>
                <a:path extrusionOk="0" h="30010" w="30085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rect b="b" l="l" r="r" t="t"/>
              <a:pathLst>
                <a:path extrusionOk="0" h="6206" w="6206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rect b="b" l="l" r="r" t="t"/>
              <a:pathLst>
                <a:path extrusionOk="0" h="2272" w="2501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rect b="b" l="l" r="r" t="t"/>
              <a:pathLst>
                <a:path extrusionOk="0" h="2277" w="2267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8"/>
          <p:cNvGrpSpPr/>
          <p:nvPr/>
        </p:nvGrpSpPr>
        <p:grpSpPr>
          <a:xfrm>
            <a:off x="7994347" y="735313"/>
            <a:ext cx="873188" cy="546900"/>
            <a:chOff x="1115510" y="4327288"/>
            <a:chExt cx="873188" cy="546900"/>
          </a:xfrm>
        </p:grpSpPr>
        <p:sp>
          <p:nvSpPr>
            <p:cNvPr id="307" name="Google Shape;307;p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rect b="b" l="l" r="r" t="t"/>
              <a:pathLst>
                <a:path extrusionOk="0" h="21876" w="21971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rect b="b" l="l" r="r" t="t"/>
              <a:pathLst>
                <a:path extrusionOk="0" h="30011" w="30073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rect b="b" l="l" r="r" t="t"/>
              <a:pathLst>
                <a:path extrusionOk="0" h="2284" w="2456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rect b="b" l="l" r="r" t="t"/>
              <a:pathLst>
                <a:path extrusionOk="0" h="2266" w="2277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/>
          <p:nvPr>
            <p:ph type="title"/>
          </p:nvPr>
        </p:nvSpPr>
        <p:spPr>
          <a:xfrm>
            <a:off x="782850" y="1013625"/>
            <a:ext cx="3435300" cy="1305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7" name="Google Shape;327;p9"/>
          <p:cNvSpPr txBox="1"/>
          <p:nvPr>
            <p:ph idx="1" type="subTitle"/>
          </p:nvPr>
        </p:nvSpPr>
        <p:spPr>
          <a:xfrm>
            <a:off x="782850" y="2824875"/>
            <a:ext cx="3435300" cy="1305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28" name="Google Shape;328;p9"/>
          <p:cNvGrpSpPr/>
          <p:nvPr/>
        </p:nvGrpSpPr>
        <p:grpSpPr>
          <a:xfrm>
            <a:off x="8457538" y="810363"/>
            <a:ext cx="1040638" cy="901375"/>
            <a:chOff x="8457538" y="810363"/>
            <a:chExt cx="1040638" cy="901375"/>
          </a:xfrm>
        </p:grpSpPr>
        <p:grpSp>
          <p:nvGrpSpPr>
            <p:cNvPr id="329" name="Google Shape;329;p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" name="Google Shape;332;p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333" name="Google Shape;333;p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/>
          <p:nvPr>
            <p:ph type="title"/>
          </p:nvPr>
        </p:nvSpPr>
        <p:spPr>
          <a:xfrm>
            <a:off x="782850" y="1941300"/>
            <a:ext cx="5137800" cy="12609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5"/>
          <p:cNvSpPr txBox="1"/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 Medium"/>
                <a:ea typeface="Montserrat Medium"/>
                <a:cs typeface="Montserrat Medium"/>
                <a:sym typeface="Montserrat Medium"/>
              </a:rPr>
              <a:t>Remaking </a:t>
            </a:r>
            <a:r>
              <a:rPr b="0" lang="en">
                <a:latin typeface="Montserrat Medium"/>
                <a:ea typeface="Montserrat Medium"/>
                <a:cs typeface="Montserrat Medium"/>
                <a:sym typeface="Montserrat Medium"/>
              </a:rPr>
              <a:t>Machine Learning</a:t>
            </a:r>
            <a:endParaRPr/>
          </a:p>
        </p:txBody>
      </p:sp>
      <p:sp>
        <p:nvSpPr>
          <p:cNvPr id="918" name="Google Shape;918;p25"/>
          <p:cNvSpPr txBox="1"/>
          <p:nvPr>
            <p:ph idx="1" type="subTitle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</a:t>
            </a:r>
            <a:r>
              <a:rPr lang="en"/>
              <a:t> Methods of Making Machine Learning Models Resilient to Adversarial Attacks</a:t>
            </a:r>
            <a:endParaRPr/>
          </a:p>
        </p:txBody>
      </p:sp>
      <p:sp>
        <p:nvSpPr>
          <p:cNvPr id="919" name="Google Shape;919;p25"/>
          <p:cNvSpPr/>
          <p:nvPr/>
        </p:nvSpPr>
        <p:spPr>
          <a:xfrm flipH="1">
            <a:off x="-186582" y="5584563"/>
            <a:ext cx="29" cy="29"/>
          </a:xfrm>
          <a:custGeom>
            <a:rect b="b" l="l" r="r" t="t"/>
            <a:pathLst>
              <a:path extrusionOk="0" fill="none" h="1" w="1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rnd" cmpd="sng" w="5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0" name="Google Shape;920;p25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921" name="Google Shape;921;p25"/>
            <p:cNvSpPr/>
            <p:nvPr/>
          </p:nvSpPr>
          <p:spPr>
            <a:xfrm>
              <a:off x="1089425" y="-3462825"/>
              <a:ext cx="700025" cy="959400"/>
            </a:xfrm>
            <a:custGeom>
              <a:rect b="b" l="l" r="r" t="t"/>
              <a:pathLst>
                <a:path extrusionOk="0" h="38376" w="28001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1064875" y="-2535525"/>
              <a:ext cx="56950" cy="56925"/>
            </a:xfrm>
            <a:custGeom>
              <a:rect b="b" l="l" r="r" t="t"/>
              <a:pathLst>
                <a:path extrusionOk="0" h="2277" w="2278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212200" y="-2944175"/>
              <a:ext cx="869900" cy="1026350"/>
            </a:xfrm>
            <a:custGeom>
              <a:rect b="b" l="l" r="r" t="t"/>
              <a:pathLst>
                <a:path extrusionOk="0" h="41054" w="34796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1577675" y="-2592175"/>
              <a:ext cx="155125" cy="154875"/>
            </a:xfrm>
            <a:custGeom>
              <a:rect b="b" l="l" r="r" t="t"/>
              <a:pathLst>
                <a:path extrusionOk="0" h="6195" w="6205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1188475" y="-1949950"/>
              <a:ext cx="56950" cy="56950"/>
            </a:xfrm>
            <a:custGeom>
              <a:rect b="b" l="l" r="r" t="t"/>
              <a:pathLst>
                <a:path extrusionOk="0" h="2278" w="2278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043025" y="-3122375"/>
              <a:ext cx="38525" cy="38650"/>
            </a:xfrm>
            <a:custGeom>
              <a:rect b="b" l="l" r="r" t="t"/>
              <a:pathLst>
                <a:path extrusionOk="0" h="1546" w="1541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1472200" y="-3028150"/>
              <a:ext cx="522225" cy="509375"/>
            </a:xfrm>
            <a:custGeom>
              <a:rect b="b" l="l" r="r" t="t"/>
              <a:pathLst>
                <a:path extrusionOk="0" h="20375" w="20889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1384050" y="-2463000"/>
              <a:ext cx="38250" cy="38250"/>
            </a:xfrm>
            <a:custGeom>
              <a:rect b="b" l="l" r="r" t="t"/>
              <a:pathLst>
                <a:path extrusionOk="0" h="1530" w="153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1108400" y="-3240375"/>
              <a:ext cx="38250" cy="38650"/>
            </a:xfrm>
            <a:custGeom>
              <a:rect b="b" l="l" r="r" t="t"/>
              <a:pathLst>
                <a:path extrusionOk="0" h="1546" w="153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537050" y="-3146175"/>
              <a:ext cx="522775" cy="509125"/>
            </a:xfrm>
            <a:custGeom>
              <a:rect b="b" l="l" r="r" t="t"/>
              <a:pathLst>
                <a:path extrusionOk="0" h="20365" w="20911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449150" y="-2581150"/>
              <a:ext cx="38250" cy="38375"/>
            </a:xfrm>
            <a:custGeom>
              <a:rect b="b" l="l" r="r" t="t"/>
              <a:pathLst>
                <a:path extrusionOk="0" h="1535" w="153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1636250" y="-2122350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1711575" y="-2197675"/>
              <a:ext cx="136725" cy="25125"/>
            </a:xfrm>
            <a:custGeom>
              <a:rect b="b" l="l" r="r" t="t"/>
              <a:pathLst>
                <a:path extrusionOk="0" h="1005" w="5469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1786900" y="-2273000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1862225" y="-2348325"/>
              <a:ext cx="137000" cy="25125"/>
            </a:xfrm>
            <a:custGeom>
              <a:rect b="b" l="l" r="r" t="t"/>
              <a:pathLst>
                <a:path extrusionOk="0" h="1005" w="548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1937550" y="-2423950"/>
              <a:ext cx="137025" cy="25425"/>
            </a:xfrm>
            <a:custGeom>
              <a:rect b="b" l="l" r="r" t="t"/>
              <a:pathLst>
                <a:path extrusionOk="0" h="1017" w="5481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2013150" y="-2499275"/>
              <a:ext cx="136750" cy="25150"/>
            </a:xfrm>
            <a:custGeom>
              <a:rect b="b" l="l" r="r" t="t"/>
              <a:pathLst>
                <a:path extrusionOk="0" h="1006" w="547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2088500" y="-2574600"/>
              <a:ext cx="136725" cy="25150"/>
            </a:xfrm>
            <a:custGeom>
              <a:rect b="b" l="l" r="r" t="t"/>
              <a:pathLst>
                <a:path extrusionOk="0" h="1006" w="5469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463950" y="-2710950"/>
              <a:ext cx="548500" cy="546775"/>
            </a:xfrm>
            <a:custGeom>
              <a:rect b="b" l="l" r="r" t="t"/>
              <a:pathLst>
                <a:path extrusionOk="0" h="21871" w="2194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942975" y="-1800075"/>
              <a:ext cx="549225" cy="547350"/>
            </a:xfrm>
            <a:custGeom>
              <a:rect b="b" l="l" r="r" t="t"/>
              <a:pathLst>
                <a:path extrusionOk="0" h="21894" w="21969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295725" y="-2356925"/>
              <a:ext cx="548500" cy="547050"/>
            </a:xfrm>
            <a:custGeom>
              <a:rect b="b" l="l" r="r" t="t"/>
              <a:pathLst>
                <a:path extrusionOk="0" h="21882" w="2194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1774900" y="-1975200"/>
              <a:ext cx="248600" cy="239275"/>
            </a:xfrm>
            <a:custGeom>
              <a:rect b="b" l="l" r="r" t="t"/>
              <a:pathLst>
                <a:path extrusionOk="0" h="9571" w="9944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1850800" y="-1908650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735125" y="-2028925"/>
              <a:ext cx="184150" cy="157950"/>
            </a:xfrm>
            <a:custGeom>
              <a:rect b="b" l="l" r="r" t="t"/>
              <a:pathLst>
                <a:path extrusionOk="0" h="6318" w="7366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803475" y="-1984150"/>
              <a:ext cx="74500" cy="69000"/>
            </a:xfrm>
            <a:custGeom>
              <a:rect b="b" l="l" r="r" t="t"/>
              <a:pathLst>
                <a:path extrusionOk="0" h="2760" w="298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25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47" name="Google Shape;947;p25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48" name="Google Shape;948;p2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rect b="b" l="l" r="r" t="t"/>
                <a:pathLst>
                  <a:path extrusionOk="0" h="21882" w="21907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rect b="b" l="l" r="r" t="t"/>
                <a:pathLst>
                  <a:path extrusionOk="0" h="21876" w="21971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0" name="Google Shape;950;p25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1" name="Google Shape;951;p2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rect b="b" l="l" r="r" t="t"/>
                <a:pathLst>
                  <a:path extrusionOk="0" h="10968" w="11036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rect b="b" l="l" r="r" t="t"/>
                <a:pathLst>
                  <a:path extrusionOk="0" h="2278" w="2277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rect b="b" l="l" r="r" t="t"/>
                <a:pathLst>
                  <a:path extrusionOk="0" h="2266" w="2278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4" name="Google Shape;954;p25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55" name="Google Shape;955;p25"/>
            <p:cNvSpPr/>
            <p:nvPr/>
          </p:nvSpPr>
          <p:spPr>
            <a:xfrm flipH="1" rot="-2700000">
              <a:off x="1692865" y="3024234"/>
              <a:ext cx="136016" cy="135774"/>
            </a:xfrm>
            <a:custGeom>
              <a:rect b="b" l="l" r="r" t="t"/>
              <a:pathLst>
                <a:path extrusionOk="0" h="6194" w="6205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6" name="Google Shape;956;p25"/>
            <p:cNvCxnSpPr>
              <a:stCxn id="957" idx="6"/>
              <a:endCxn id="958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7" name="Google Shape;957;p25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4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Combined and Tested</a:t>
            </a:r>
            <a:endParaRPr/>
          </a:p>
        </p:txBody>
      </p:sp>
      <p:grpSp>
        <p:nvGrpSpPr>
          <p:cNvPr id="1071" name="Google Shape;1071;p34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072" name="Google Shape;1072;p34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73" name="Google Shape;1073;p34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74" name="Google Shape;1074;p34"/>
              <p:cNvCxnSpPr>
                <a:stCxn id="1075" idx="6"/>
                <a:endCxn id="1076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76" name="Google Shape;1076;p34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5" name="Google Shape;1075;p34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7" name="Google Shape;1077;p34"/>
          <p:cNvSpPr txBox="1"/>
          <p:nvPr>
            <p:ph idx="4294967295" type="subTitle"/>
          </p:nvPr>
        </p:nvSpPr>
        <p:spPr>
          <a:xfrm>
            <a:off x="920400" y="1459150"/>
            <a:ext cx="7303200" cy="2670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Modifying Training Data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FGSM Adversarial Training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PGD Adversarial Training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Modifying Test Data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FGSM Adversarial Denoising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PGD Adversarial Denoising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Modifying Training Algorithm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Defensive Distillation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Random Self Ensemble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Test on clean data, FGSM-modified data, and PGD-modified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5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Model Training</a:t>
            </a:r>
            <a:endParaRPr/>
          </a:p>
        </p:txBody>
      </p:sp>
      <p:grpSp>
        <p:nvGrpSpPr>
          <p:cNvPr id="1083" name="Google Shape;1083;p35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084" name="Google Shape;1084;p35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85" name="Google Shape;1085;p35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6" name="Google Shape;1086;p35"/>
              <p:cNvCxnSpPr>
                <a:stCxn id="1087" idx="6"/>
                <a:endCxn id="1088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88" name="Google Shape;1088;p35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7" name="Google Shape;1087;p35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9" name="Google Shape;10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3021"/>
            <a:ext cx="9144000" cy="353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6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 Strategies</a:t>
            </a:r>
            <a:endParaRPr/>
          </a:p>
        </p:txBody>
      </p:sp>
      <p:grpSp>
        <p:nvGrpSpPr>
          <p:cNvPr id="1095" name="Google Shape;1095;p36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096" name="Google Shape;1096;p36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97" name="Google Shape;1097;p36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98" name="Google Shape;1098;p36"/>
              <p:cNvCxnSpPr>
                <a:stCxn id="1099" idx="6"/>
                <a:endCxn id="1100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0" name="Google Shape;1100;p36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9" name="Google Shape;1099;p36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1" name="Google Shape;11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6314"/>
            <a:ext cx="9144001" cy="294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7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(Individual Methods)</a:t>
            </a:r>
            <a:endParaRPr/>
          </a:p>
        </p:txBody>
      </p:sp>
      <p:grpSp>
        <p:nvGrpSpPr>
          <p:cNvPr id="1107" name="Google Shape;1107;p37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108" name="Google Shape;1108;p37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109" name="Google Shape;1109;p37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10" name="Google Shape;1110;p37"/>
              <p:cNvCxnSpPr>
                <a:stCxn id="1111" idx="6"/>
                <a:endCxn id="1112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12" name="Google Shape;1112;p37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1" name="Google Shape;1111;p37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3" name="Google Shape;11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75" y="1312563"/>
            <a:ext cx="5785248" cy="357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8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(Modifying Training Data)</a:t>
            </a:r>
            <a:endParaRPr/>
          </a:p>
        </p:txBody>
      </p:sp>
      <p:grpSp>
        <p:nvGrpSpPr>
          <p:cNvPr id="1119" name="Google Shape;1119;p38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120" name="Google Shape;1120;p38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121" name="Google Shape;1121;p38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2" name="Google Shape;1122;p38"/>
              <p:cNvCxnSpPr>
                <a:stCxn id="1123" idx="6"/>
                <a:endCxn id="1124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24" name="Google Shape;1124;p38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3" name="Google Shape;1123;p38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5" y="1538200"/>
            <a:ext cx="4426314" cy="28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662" y="1538200"/>
            <a:ext cx="4307711" cy="28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9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(Modifying Test Data)</a:t>
            </a:r>
            <a:endParaRPr/>
          </a:p>
        </p:txBody>
      </p:sp>
      <p:grpSp>
        <p:nvGrpSpPr>
          <p:cNvPr id="1132" name="Google Shape;1132;p39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133" name="Google Shape;1133;p39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134" name="Google Shape;1134;p39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35" name="Google Shape;1135;p39"/>
              <p:cNvCxnSpPr>
                <a:stCxn id="1136" idx="6"/>
                <a:endCxn id="1137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37" name="Google Shape;1137;p39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6" name="Google Shape;1136;p39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8" name="Google Shape;1138;p39"/>
          <p:cNvPicPr preferRelativeResize="0"/>
          <p:nvPr/>
        </p:nvPicPr>
        <p:blipFill rotWithShape="1">
          <a:blip r:embed="rId3">
            <a:alphaModFix/>
          </a:blip>
          <a:srcRect b="0" l="0" r="1632" t="0"/>
          <a:stretch/>
        </p:blipFill>
        <p:spPr>
          <a:xfrm>
            <a:off x="131325" y="1606425"/>
            <a:ext cx="4404200" cy="27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475" y="1610835"/>
            <a:ext cx="4404202" cy="274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0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(Modifying Training Algorithm)</a:t>
            </a:r>
            <a:endParaRPr/>
          </a:p>
        </p:txBody>
      </p:sp>
      <p:grpSp>
        <p:nvGrpSpPr>
          <p:cNvPr id="1145" name="Google Shape;1145;p40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146" name="Google Shape;1146;p40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147" name="Google Shape;1147;p40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48" name="Google Shape;1148;p40"/>
              <p:cNvCxnSpPr>
                <a:stCxn id="1149" idx="6"/>
                <a:endCxn id="1150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50" name="Google Shape;1150;p40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9" name="Google Shape;1149;p40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1" name="Google Shape;11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63" y="1667222"/>
            <a:ext cx="4356774" cy="26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262" y="1677400"/>
            <a:ext cx="4363074" cy="268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1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158" name="Google Shape;1158;p41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159" name="Google Shape;1159;p41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160" name="Google Shape;1160;p41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61" name="Google Shape;1161;p41"/>
              <p:cNvCxnSpPr>
                <a:stCxn id="1162" idx="6"/>
                <a:endCxn id="1163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63" name="Google Shape;1163;p41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2" name="Google Shape;1162;p41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4" name="Google Shape;1164;p41"/>
          <p:cNvSpPr txBox="1"/>
          <p:nvPr>
            <p:ph idx="4294967295" type="subTitle"/>
          </p:nvPr>
        </p:nvSpPr>
        <p:spPr>
          <a:xfrm>
            <a:off x="920400" y="1459150"/>
            <a:ext cx="7303200" cy="2670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Although individual strategies may modify classifiers in different ways, orthogonal combinations decrease the effectiveness of “optimal” strategies (closest to MNE).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Adversarial Training is closest to MNE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Strategies with different accuracies in clean/adversarial data can be combined to form a new strategy closer to MNE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2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grpSp>
        <p:nvGrpSpPr>
          <p:cNvPr id="1170" name="Google Shape;1170;p42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171" name="Google Shape;1171;p42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172" name="Google Shape;1172;p42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73" name="Google Shape;1173;p42"/>
              <p:cNvCxnSpPr>
                <a:stCxn id="1174" idx="6"/>
                <a:endCxn id="1175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75" name="Google Shape;1175;p42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4" name="Google Shape;1174;p42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42"/>
          <p:cNvSpPr/>
          <p:nvPr/>
        </p:nvSpPr>
        <p:spPr>
          <a:xfrm>
            <a:off x="5803844" y="2002413"/>
            <a:ext cx="758961" cy="736621"/>
          </a:xfrm>
          <a:custGeom>
            <a:rect b="b" l="l" r="r" t="t"/>
            <a:pathLst>
              <a:path extrusionOk="0" h="12055" w="12270">
                <a:moveTo>
                  <a:pt x="6370" y="0"/>
                </a:moveTo>
                <a:lnTo>
                  <a:pt x="6096" y="20"/>
                </a:lnTo>
                <a:lnTo>
                  <a:pt x="5842" y="39"/>
                </a:lnTo>
                <a:lnTo>
                  <a:pt x="5588" y="78"/>
                </a:lnTo>
                <a:lnTo>
                  <a:pt x="5080" y="196"/>
                </a:lnTo>
                <a:lnTo>
                  <a:pt x="4572" y="332"/>
                </a:lnTo>
                <a:lnTo>
                  <a:pt x="4103" y="528"/>
                </a:lnTo>
                <a:lnTo>
                  <a:pt x="3635" y="762"/>
                </a:lnTo>
                <a:lnTo>
                  <a:pt x="3205" y="1036"/>
                </a:lnTo>
                <a:lnTo>
                  <a:pt x="2795" y="1348"/>
                </a:lnTo>
                <a:lnTo>
                  <a:pt x="2404" y="1680"/>
                </a:lnTo>
                <a:lnTo>
                  <a:pt x="2052" y="2052"/>
                </a:lnTo>
                <a:lnTo>
                  <a:pt x="1740" y="2442"/>
                </a:lnTo>
                <a:lnTo>
                  <a:pt x="1466" y="2872"/>
                </a:lnTo>
                <a:lnTo>
                  <a:pt x="1329" y="3087"/>
                </a:lnTo>
                <a:lnTo>
                  <a:pt x="1212" y="3321"/>
                </a:lnTo>
                <a:lnTo>
                  <a:pt x="958" y="3634"/>
                </a:lnTo>
                <a:lnTo>
                  <a:pt x="724" y="3986"/>
                </a:lnTo>
                <a:lnTo>
                  <a:pt x="509" y="4337"/>
                </a:lnTo>
                <a:lnTo>
                  <a:pt x="333" y="4728"/>
                </a:lnTo>
                <a:lnTo>
                  <a:pt x="196" y="5138"/>
                </a:lnTo>
                <a:lnTo>
                  <a:pt x="98" y="5568"/>
                </a:lnTo>
                <a:lnTo>
                  <a:pt x="20" y="5998"/>
                </a:lnTo>
                <a:lnTo>
                  <a:pt x="1" y="6447"/>
                </a:lnTo>
                <a:lnTo>
                  <a:pt x="1" y="6897"/>
                </a:lnTo>
                <a:lnTo>
                  <a:pt x="40" y="7326"/>
                </a:lnTo>
                <a:lnTo>
                  <a:pt x="118" y="7737"/>
                </a:lnTo>
                <a:lnTo>
                  <a:pt x="216" y="8127"/>
                </a:lnTo>
                <a:lnTo>
                  <a:pt x="352" y="8518"/>
                </a:lnTo>
                <a:lnTo>
                  <a:pt x="528" y="8870"/>
                </a:lnTo>
                <a:lnTo>
                  <a:pt x="704" y="9222"/>
                </a:lnTo>
                <a:lnTo>
                  <a:pt x="919" y="9554"/>
                </a:lnTo>
                <a:lnTo>
                  <a:pt x="1173" y="9847"/>
                </a:lnTo>
                <a:lnTo>
                  <a:pt x="1427" y="10140"/>
                </a:lnTo>
                <a:lnTo>
                  <a:pt x="1700" y="10413"/>
                </a:lnTo>
                <a:lnTo>
                  <a:pt x="2013" y="10667"/>
                </a:lnTo>
                <a:lnTo>
                  <a:pt x="2326" y="10902"/>
                </a:lnTo>
                <a:lnTo>
                  <a:pt x="2658" y="11097"/>
                </a:lnTo>
                <a:lnTo>
                  <a:pt x="3009" y="11292"/>
                </a:lnTo>
                <a:lnTo>
                  <a:pt x="3361" y="11468"/>
                </a:lnTo>
                <a:lnTo>
                  <a:pt x="3732" y="11625"/>
                </a:lnTo>
                <a:lnTo>
                  <a:pt x="4103" y="11742"/>
                </a:lnTo>
                <a:lnTo>
                  <a:pt x="4494" y="11839"/>
                </a:lnTo>
                <a:lnTo>
                  <a:pt x="4885" y="11937"/>
                </a:lnTo>
                <a:lnTo>
                  <a:pt x="5295" y="11996"/>
                </a:lnTo>
                <a:lnTo>
                  <a:pt x="5686" y="12035"/>
                </a:lnTo>
                <a:lnTo>
                  <a:pt x="6096" y="12054"/>
                </a:lnTo>
                <a:lnTo>
                  <a:pt x="6506" y="12035"/>
                </a:lnTo>
                <a:lnTo>
                  <a:pt x="6897" y="11996"/>
                </a:lnTo>
                <a:lnTo>
                  <a:pt x="7307" y="11937"/>
                </a:lnTo>
                <a:lnTo>
                  <a:pt x="7698" y="11859"/>
                </a:lnTo>
                <a:lnTo>
                  <a:pt x="8089" y="11761"/>
                </a:lnTo>
                <a:lnTo>
                  <a:pt x="8460" y="11625"/>
                </a:lnTo>
                <a:lnTo>
                  <a:pt x="8831" y="11468"/>
                </a:lnTo>
                <a:lnTo>
                  <a:pt x="9203" y="11292"/>
                </a:lnTo>
                <a:lnTo>
                  <a:pt x="9554" y="11077"/>
                </a:lnTo>
                <a:lnTo>
                  <a:pt x="9906" y="10804"/>
                </a:lnTo>
                <a:lnTo>
                  <a:pt x="10258" y="10530"/>
                </a:lnTo>
                <a:lnTo>
                  <a:pt x="10570" y="10237"/>
                </a:lnTo>
                <a:lnTo>
                  <a:pt x="10863" y="9905"/>
                </a:lnTo>
                <a:lnTo>
                  <a:pt x="11117" y="9573"/>
                </a:lnTo>
                <a:lnTo>
                  <a:pt x="11352" y="9222"/>
                </a:lnTo>
                <a:lnTo>
                  <a:pt x="11547" y="8850"/>
                </a:lnTo>
                <a:lnTo>
                  <a:pt x="11742" y="8479"/>
                </a:lnTo>
                <a:lnTo>
                  <a:pt x="11879" y="8088"/>
                </a:lnTo>
                <a:lnTo>
                  <a:pt x="12016" y="7698"/>
                </a:lnTo>
                <a:lnTo>
                  <a:pt x="12113" y="7287"/>
                </a:lnTo>
                <a:lnTo>
                  <a:pt x="12192" y="6877"/>
                </a:lnTo>
                <a:lnTo>
                  <a:pt x="12231" y="6467"/>
                </a:lnTo>
                <a:lnTo>
                  <a:pt x="12270" y="6057"/>
                </a:lnTo>
                <a:lnTo>
                  <a:pt x="12250" y="5646"/>
                </a:lnTo>
                <a:lnTo>
                  <a:pt x="12231" y="5236"/>
                </a:lnTo>
                <a:lnTo>
                  <a:pt x="12172" y="4826"/>
                </a:lnTo>
                <a:lnTo>
                  <a:pt x="12094" y="4415"/>
                </a:lnTo>
                <a:lnTo>
                  <a:pt x="11977" y="4025"/>
                </a:lnTo>
                <a:lnTo>
                  <a:pt x="11860" y="3634"/>
                </a:lnTo>
                <a:lnTo>
                  <a:pt x="11684" y="3263"/>
                </a:lnTo>
                <a:lnTo>
                  <a:pt x="11508" y="2892"/>
                </a:lnTo>
                <a:lnTo>
                  <a:pt x="11293" y="2540"/>
                </a:lnTo>
                <a:lnTo>
                  <a:pt x="11059" y="2208"/>
                </a:lnTo>
                <a:lnTo>
                  <a:pt x="10805" y="1895"/>
                </a:lnTo>
                <a:lnTo>
                  <a:pt x="10511" y="1583"/>
                </a:lnTo>
                <a:lnTo>
                  <a:pt x="10199" y="1309"/>
                </a:lnTo>
                <a:lnTo>
                  <a:pt x="9867" y="1055"/>
                </a:lnTo>
                <a:lnTo>
                  <a:pt x="9496" y="801"/>
                </a:lnTo>
                <a:lnTo>
                  <a:pt x="9105" y="606"/>
                </a:lnTo>
                <a:lnTo>
                  <a:pt x="8695" y="410"/>
                </a:lnTo>
                <a:lnTo>
                  <a:pt x="8265" y="254"/>
                </a:lnTo>
                <a:lnTo>
                  <a:pt x="7991" y="176"/>
                </a:lnTo>
                <a:lnTo>
                  <a:pt x="7718" y="117"/>
                </a:lnTo>
                <a:lnTo>
                  <a:pt x="7444" y="59"/>
                </a:lnTo>
                <a:lnTo>
                  <a:pt x="7171" y="39"/>
                </a:lnTo>
                <a:lnTo>
                  <a:pt x="68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42"/>
          <p:cNvSpPr/>
          <p:nvPr/>
        </p:nvSpPr>
        <p:spPr>
          <a:xfrm>
            <a:off x="2581182" y="2002413"/>
            <a:ext cx="758961" cy="736621"/>
          </a:xfrm>
          <a:custGeom>
            <a:rect b="b" l="l" r="r" t="t"/>
            <a:pathLst>
              <a:path extrusionOk="0" h="12055" w="12270">
                <a:moveTo>
                  <a:pt x="6370" y="0"/>
                </a:moveTo>
                <a:lnTo>
                  <a:pt x="6096" y="20"/>
                </a:lnTo>
                <a:lnTo>
                  <a:pt x="5842" y="39"/>
                </a:lnTo>
                <a:lnTo>
                  <a:pt x="5588" y="78"/>
                </a:lnTo>
                <a:lnTo>
                  <a:pt x="5080" y="196"/>
                </a:lnTo>
                <a:lnTo>
                  <a:pt x="4572" y="332"/>
                </a:lnTo>
                <a:lnTo>
                  <a:pt x="4103" y="528"/>
                </a:lnTo>
                <a:lnTo>
                  <a:pt x="3635" y="762"/>
                </a:lnTo>
                <a:lnTo>
                  <a:pt x="3205" y="1036"/>
                </a:lnTo>
                <a:lnTo>
                  <a:pt x="2795" y="1348"/>
                </a:lnTo>
                <a:lnTo>
                  <a:pt x="2404" y="1680"/>
                </a:lnTo>
                <a:lnTo>
                  <a:pt x="2052" y="2052"/>
                </a:lnTo>
                <a:lnTo>
                  <a:pt x="1740" y="2442"/>
                </a:lnTo>
                <a:lnTo>
                  <a:pt x="1466" y="2872"/>
                </a:lnTo>
                <a:lnTo>
                  <a:pt x="1329" y="3087"/>
                </a:lnTo>
                <a:lnTo>
                  <a:pt x="1212" y="3321"/>
                </a:lnTo>
                <a:lnTo>
                  <a:pt x="958" y="3634"/>
                </a:lnTo>
                <a:lnTo>
                  <a:pt x="724" y="3986"/>
                </a:lnTo>
                <a:lnTo>
                  <a:pt x="509" y="4337"/>
                </a:lnTo>
                <a:lnTo>
                  <a:pt x="333" y="4728"/>
                </a:lnTo>
                <a:lnTo>
                  <a:pt x="196" y="5138"/>
                </a:lnTo>
                <a:lnTo>
                  <a:pt x="98" y="5568"/>
                </a:lnTo>
                <a:lnTo>
                  <a:pt x="20" y="5998"/>
                </a:lnTo>
                <a:lnTo>
                  <a:pt x="1" y="6447"/>
                </a:lnTo>
                <a:lnTo>
                  <a:pt x="1" y="6897"/>
                </a:lnTo>
                <a:lnTo>
                  <a:pt x="40" y="7326"/>
                </a:lnTo>
                <a:lnTo>
                  <a:pt x="118" y="7737"/>
                </a:lnTo>
                <a:lnTo>
                  <a:pt x="216" y="8127"/>
                </a:lnTo>
                <a:lnTo>
                  <a:pt x="352" y="8518"/>
                </a:lnTo>
                <a:lnTo>
                  <a:pt x="528" y="8870"/>
                </a:lnTo>
                <a:lnTo>
                  <a:pt x="704" y="9222"/>
                </a:lnTo>
                <a:lnTo>
                  <a:pt x="919" y="9554"/>
                </a:lnTo>
                <a:lnTo>
                  <a:pt x="1173" y="9847"/>
                </a:lnTo>
                <a:lnTo>
                  <a:pt x="1427" y="10140"/>
                </a:lnTo>
                <a:lnTo>
                  <a:pt x="1700" y="10413"/>
                </a:lnTo>
                <a:lnTo>
                  <a:pt x="2013" y="10667"/>
                </a:lnTo>
                <a:lnTo>
                  <a:pt x="2326" y="10902"/>
                </a:lnTo>
                <a:lnTo>
                  <a:pt x="2658" y="11097"/>
                </a:lnTo>
                <a:lnTo>
                  <a:pt x="3009" y="11292"/>
                </a:lnTo>
                <a:lnTo>
                  <a:pt x="3361" y="11468"/>
                </a:lnTo>
                <a:lnTo>
                  <a:pt x="3732" y="11625"/>
                </a:lnTo>
                <a:lnTo>
                  <a:pt x="4103" y="11742"/>
                </a:lnTo>
                <a:lnTo>
                  <a:pt x="4494" y="11839"/>
                </a:lnTo>
                <a:lnTo>
                  <a:pt x="4885" y="11937"/>
                </a:lnTo>
                <a:lnTo>
                  <a:pt x="5295" y="11996"/>
                </a:lnTo>
                <a:lnTo>
                  <a:pt x="5686" y="12035"/>
                </a:lnTo>
                <a:lnTo>
                  <a:pt x="6096" y="12054"/>
                </a:lnTo>
                <a:lnTo>
                  <a:pt x="6506" y="12035"/>
                </a:lnTo>
                <a:lnTo>
                  <a:pt x="6897" y="11996"/>
                </a:lnTo>
                <a:lnTo>
                  <a:pt x="7307" y="11937"/>
                </a:lnTo>
                <a:lnTo>
                  <a:pt x="7698" y="11859"/>
                </a:lnTo>
                <a:lnTo>
                  <a:pt x="8089" y="11761"/>
                </a:lnTo>
                <a:lnTo>
                  <a:pt x="8460" y="11625"/>
                </a:lnTo>
                <a:lnTo>
                  <a:pt x="8831" y="11468"/>
                </a:lnTo>
                <a:lnTo>
                  <a:pt x="9203" y="11292"/>
                </a:lnTo>
                <a:lnTo>
                  <a:pt x="9554" y="11077"/>
                </a:lnTo>
                <a:lnTo>
                  <a:pt x="9906" y="10804"/>
                </a:lnTo>
                <a:lnTo>
                  <a:pt x="10258" y="10530"/>
                </a:lnTo>
                <a:lnTo>
                  <a:pt x="10570" y="10237"/>
                </a:lnTo>
                <a:lnTo>
                  <a:pt x="10863" y="9905"/>
                </a:lnTo>
                <a:lnTo>
                  <a:pt x="11117" y="9573"/>
                </a:lnTo>
                <a:lnTo>
                  <a:pt x="11352" y="9222"/>
                </a:lnTo>
                <a:lnTo>
                  <a:pt x="11547" y="8850"/>
                </a:lnTo>
                <a:lnTo>
                  <a:pt x="11742" y="8479"/>
                </a:lnTo>
                <a:lnTo>
                  <a:pt x="11879" y="8088"/>
                </a:lnTo>
                <a:lnTo>
                  <a:pt x="12016" y="7698"/>
                </a:lnTo>
                <a:lnTo>
                  <a:pt x="12113" y="7287"/>
                </a:lnTo>
                <a:lnTo>
                  <a:pt x="12192" y="6877"/>
                </a:lnTo>
                <a:lnTo>
                  <a:pt x="12231" y="6467"/>
                </a:lnTo>
                <a:lnTo>
                  <a:pt x="12270" y="6057"/>
                </a:lnTo>
                <a:lnTo>
                  <a:pt x="12250" y="5646"/>
                </a:lnTo>
                <a:lnTo>
                  <a:pt x="12231" y="5236"/>
                </a:lnTo>
                <a:lnTo>
                  <a:pt x="12172" y="4826"/>
                </a:lnTo>
                <a:lnTo>
                  <a:pt x="12094" y="4415"/>
                </a:lnTo>
                <a:lnTo>
                  <a:pt x="11977" y="4025"/>
                </a:lnTo>
                <a:lnTo>
                  <a:pt x="11860" y="3634"/>
                </a:lnTo>
                <a:lnTo>
                  <a:pt x="11684" y="3263"/>
                </a:lnTo>
                <a:lnTo>
                  <a:pt x="11508" y="2892"/>
                </a:lnTo>
                <a:lnTo>
                  <a:pt x="11293" y="2540"/>
                </a:lnTo>
                <a:lnTo>
                  <a:pt x="11059" y="2208"/>
                </a:lnTo>
                <a:lnTo>
                  <a:pt x="10805" y="1895"/>
                </a:lnTo>
                <a:lnTo>
                  <a:pt x="10511" y="1583"/>
                </a:lnTo>
                <a:lnTo>
                  <a:pt x="10199" y="1309"/>
                </a:lnTo>
                <a:lnTo>
                  <a:pt x="9867" y="1055"/>
                </a:lnTo>
                <a:lnTo>
                  <a:pt x="9496" y="801"/>
                </a:lnTo>
                <a:lnTo>
                  <a:pt x="9105" y="606"/>
                </a:lnTo>
                <a:lnTo>
                  <a:pt x="8695" y="410"/>
                </a:lnTo>
                <a:lnTo>
                  <a:pt x="8265" y="254"/>
                </a:lnTo>
                <a:lnTo>
                  <a:pt x="7991" y="176"/>
                </a:lnTo>
                <a:lnTo>
                  <a:pt x="7718" y="117"/>
                </a:lnTo>
                <a:lnTo>
                  <a:pt x="7444" y="59"/>
                </a:lnTo>
                <a:lnTo>
                  <a:pt x="7171" y="39"/>
                </a:lnTo>
                <a:lnTo>
                  <a:pt x="68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2"/>
          <p:cNvSpPr txBox="1"/>
          <p:nvPr/>
        </p:nvSpPr>
        <p:spPr>
          <a:xfrm>
            <a:off x="4930525" y="3378278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2202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Further research must be done on the interactions of optimal strategies</a:t>
            </a:r>
            <a:endParaRPr b="1" sz="1800">
              <a:solidFill>
                <a:srgbClr val="141414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79" name="Google Shape;1179;p42"/>
          <p:cNvSpPr txBox="1"/>
          <p:nvPr/>
        </p:nvSpPr>
        <p:spPr>
          <a:xfrm>
            <a:off x="1707863" y="3135203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41414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Non-optimal strategies </a:t>
            </a:r>
            <a:r>
              <a:rPr b="1" i="1" lang="en" sz="1800">
                <a:solidFill>
                  <a:srgbClr val="141414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can</a:t>
            </a:r>
            <a:r>
              <a:rPr b="1" lang="en" sz="1800">
                <a:solidFill>
                  <a:srgbClr val="141414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be combined</a:t>
            </a:r>
            <a:endParaRPr b="1" sz="1800">
              <a:solidFill>
                <a:srgbClr val="141414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grpSp>
        <p:nvGrpSpPr>
          <p:cNvPr id="1180" name="Google Shape;1180;p42"/>
          <p:cNvGrpSpPr/>
          <p:nvPr/>
        </p:nvGrpSpPr>
        <p:grpSpPr>
          <a:xfrm>
            <a:off x="2807625" y="2217675"/>
            <a:ext cx="306100" cy="306100"/>
            <a:chOff x="6221000" y="2359450"/>
            <a:chExt cx="306100" cy="306100"/>
          </a:xfrm>
        </p:grpSpPr>
        <p:sp>
          <p:nvSpPr>
            <p:cNvPr id="1181" name="Google Shape;1181;p42"/>
            <p:cNvSpPr/>
            <p:nvPr/>
          </p:nvSpPr>
          <p:spPr>
            <a:xfrm>
              <a:off x="6221000" y="2359450"/>
              <a:ext cx="225000" cy="262925"/>
            </a:xfrm>
            <a:custGeom>
              <a:rect b="b" l="l" r="r" t="t"/>
              <a:pathLst>
                <a:path extrusionOk="0" h="10517" w="9000">
                  <a:moveTo>
                    <a:pt x="2355" y="0"/>
                  </a:moveTo>
                  <a:lnTo>
                    <a:pt x="2224" y="27"/>
                  </a:lnTo>
                  <a:lnTo>
                    <a:pt x="2119" y="105"/>
                  </a:lnTo>
                  <a:lnTo>
                    <a:pt x="105" y="2119"/>
                  </a:lnTo>
                  <a:lnTo>
                    <a:pt x="26" y="2224"/>
                  </a:lnTo>
                  <a:lnTo>
                    <a:pt x="0" y="2355"/>
                  </a:lnTo>
                  <a:lnTo>
                    <a:pt x="26" y="2512"/>
                  </a:lnTo>
                  <a:lnTo>
                    <a:pt x="105" y="2616"/>
                  </a:lnTo>
                  <a:lnTo>
                    <a:pt x="1282" y="3794"/>
                  </a:lnTo>
                  <a:lnTo>
                    <a:pt x="1413" y="3637"/>
                  </a:lnTo>
                  <a:lnTo>
                    <a:pt x="1518" y="3506"/>
                  </a:lnTo>
                  <a:lnTo>
                    <a:pt x="1675" y="3401"/>
                  </a:lnTo>
                  <a:lnTo>
                    <a:pt x="1832" y="3297"/>
                  </a:lnTo>
                  <a:lnTo>
                    <a:pt x="2015" y="3218"/>
                  </a:lnTo>
                  <a:lnTo>
                    <a:pt x="2198" y="3166"/>
                  </a:lnTo>
                  <a:lnTo>
                    <a:pt x="2381" y="3114"/>
                  </a:lnTo>
                  <a:lnTo>
                    <a:pt x="3637" y="3114"/>
                  </a:lnTo>
                  <a:lnTo>
                    <a:pt x="3794" y="3140"/>
                  </a:lnTo>
                  <a:lnTo>
                    <a:pt x="4081" y="3244"/>
                  </a:lnTo>
                  <a:lnTo>
                    <a:pt x="4343" y="3375"/>
                  </a:lnTo>
                  <a:lnTo>
                    <a:pt x="4578" y="3558"/>
                  </a:lnTo>
                  <a:lnTo>
                    <a:pt x="4761" y="3794"/>
                  </a:lnTo>
                  <a:lnTo>
                    <a:pt x="4918" y="4055"/>
                  </a:lnTo>
                  <a:lnTo>
                    <a:pt x="4997" y="4343"/>
                  </a:lnTo>
                  <a:lnTo>
                    <a:pt x="5023" y="4500"/>
                  </a:lnTo>
                  <a:lnTo>
                    <a:pt x="5023" y="4657"/>
                  </a:lnTo>
                  <a:lnTo>
                    <a:pt x="5023" y="4945"/>
                  </a:lnTo>
                  <a:lnTo>
                    <a:pt x="4945" y="5180"/>
                  </a:lnTo>
                  <a:lnTo>
                    <a:pt x="5049" y="5311"/>
                  </a:lnTo>
                  <a:lnTo>
                    <a:pt x="5154" y="5416"/>
                  </a:lnTo>
                  <a:lnTo>
                    <a:pt x="5232" y="5546"/>
                  </a:lnTo>
                  <a:lnTo>
                    <a:pt x="5311" y="5703"/>
                  </a:lnTo>
                  <a:lnTo>
                    <a:pt x="5363" y="5834"/>
                  </a:lnTo>
                  <a:lnTo>
                    <a:pt x="5416" y="5991"/>
                  </a:lnTo>
                  <a:lnTo>
                    <a:pt x="5442" y="6174"/>
                  </a:lnTo>
                  <a:lnTo>
                    <a:pt x="5442" y="6331"/>
                  </a:lnTo>
                  <a:lnTo>
                    <a:pt x="5442" y="6593"/>
                  </a:lnTo>
                  <a:lnTo>
                    <a:pt x="5363" y="6854"/>
                  </a:lnTo>
                  <a:lnTo>
                    <a:pt x="5468" y="6959"/>
                  </a:lnTo>
                  <a:lnTo>
                    <a:pt x="5572" y="7090"/>
                  </a:lnTo>
                  <a:lnTo>
                    <a:pt x="5651" y="7221"/>
                  </a:lnTo>
                  <a:lnTo>
                    <a:pt x="5729" y="7378"/>
                  </a:lnTo>
                  <a:lnTo>
                    <a:pt x="5782" y="7508"/>
                  </a:lnTo>
                  <a:lnTo>
                    <a:pt x="5834" y="7665"/>
                  </a:lnTo>
                  <a:lnTo>
                    <a:pt x="5860" y="7849"/>
                  </a:lnTo>
                  <a:lnTo>
                    <a:pt x="5860" y="8006"/>
                  </a:lnTo>
                  <a:lnTo>
                    <a:pt x="5860" y="8267"/>
                  </a:lnTo>
                  <a:lnTo>
                    <a:pt x="5782" y="8529"/>
                  </a:lnTo>
                  <a:lnTo>
                    <a:pt x="5886" y="8633"/>
                  </a:lnTo>
                  <a:lnTo>
                    <a:pt x="5991" y="8764"/>
                  </a:lnTo>
                  <a:lnTo>
                    <a:pt x="6070" y="8895"/>
                  </a:lnTo>
                  <a:lnTo>
                    <a:pt x="6148" y="9052"/>
                  </a:lnTo>
                  <a:lnTo>
                    <a:pt x="6200" y="9183"/>
                  </a:lnTo>
                  <a:lnTo>
                    <a:pt x="6253" y="9340"/>
                  </a:lnTo>
                  <a:lnTo>
                    <a:pt x="6279" y="9523"/>
                  </a:lnTo>
                  <a:lnTo>
                    <a:pt x="6279" y="9680"/>
                  </a:lnTo>
                  <a:lnTo>
                    <a:pt x="6279" y="9915"/>
                  </a:lnTo>
                  <a:lnTo>
                    <a:pt x="6226" y="10124"/>
                  </a:lnTo>
                  <a:lnTo>
                    <a:pt x="6148" y="10334"/>
                  </a:lnTo>
                  <a:lnTo>
                    <a:pt x="6043" y="10517"/>
                  </a:lnTo>
                  <a:lnTo>
                    <a:pt x="8005" y="10517"/>
                  </a:lnTo>
                  <a:lnTo>
                    <a:pt x="8241" y="10491"/>
                  </a:lnTo>
                  <a:lnTo>
                    <a:pt x="8450" y="10412"/>
                  </a:lnTo>
                  <a:lnTo>
                    <a:pt x="8633" y="10308"/>
                  </a:lnTo>
                  <a:lnTo>
                    <a:pt x="8790" y="10151"/>
                  </a:lnTo>
                  <a:lnTo>
                    <a:pt x="8895" y="9941"/>
                  </a:lnTo>
                  <a:lnTo>
                    <a:pt x="8973" y="9732"/>
                  </a:lnTo>
                  <a:lnTo>
                    <a:pt x="8999" y="9523"/>
                  </a:lnTo>
                  <a:lnTo>
                    <a:pt x="8947" y="9287"/>
                  </a:lnTo>
                  <a:lnTo>
                    <a:pt x="8189" y="6227"/>
                  </a:lnTo>
                  <a:lnTo>
                    <a:pt x="7482" y="6227"/>
                  </a:lnTo>
                  <a:lnTo>
                    <a:pt x="7325" y="6200"/>
                  </a:lnTo>
                  <a:lnTo>
                    <a:pt x="7168" y="6174"/>
                  </a:lnTo>
                  <a:lnTo>
                    <a:pt x="6854" y="6096"/>
                  </a:lnTo>
                  <a:lnTo>
                    <a:pt x="6593" y="5939"/>
                  </a:lnTo>
                  <a:lnTo>
                    <a:pt x="6383" y="5756"/>
                  </a:lnTo>
                  <a:lnTo>
                    <a:pt x="6174" y="5520"/>
                  </a:lnTo>
                  <a:lnTo>
                    <a:pt x="6043" y="5259"/>
                  </a:lnTo>
                  <a:lnTo>
                    <a:pt x="5939" y="4971"/>
                  </a:lnTo>
                  <a:lnTo>
                    <a:pt x="5939" y="4814"/>
                  </a:lnTo>
                  <a:lnTo>
                    <a:pt x="5913" y="4657"/>
                  </a:lnTo>
                  <a:lnTo>
                    <a:pt x="5939" y="4500"/>
                  </a:lnTo>
                  <a:lnTo>
                    <a:pt x="5939" y="4343"/>
                  </a:lnTo>
                  <a:lnTo>
                    <a:pt x="6043" y="4055"/>
                  </a:lnTo>
                  <a:lnTo>
                    <a:pt x="6174" y="3794"/>
                  </a:lnTo>
                  <a:lnTo>
                    <a:pt x="6383" y="3558"/>
                  </a:lnTo>
                  <a:lnTo>
                    <a:pt x="6593" y="3375"/>
                  </a:lnTo>
                  <a:lnTo>
                    <a:pt x="6854" y="3244"/>
                  </a:lnTo>
                  <a:lnTo>
                    <a:pt x="7168" y="3140"/>
                  </a:lnTo>
                  <a:lnTo>
                    <a:pt x="7325" y="3114"/>
                  </a:lnTo>
                  <a:lnTo>
                    <a:pt x="8372" y="3114"/>
                  </a:lnTo>
                  <a:lnTo>
                    <a:pt x="8267" y="2930"/>
                  </a:lnTo>
                  <a:lnTo>
                    <a:pt x="8136" y="2800"/>
                  </a:lnTo>
                  <a:lnTo>
                    <a:pt x="7979" y="2695"/>
                  </a:lnTo>
                  <a:lnTo>
                    <a:pt x="7796" y="2616"/>
                  </a:lnTo>
                  <a:lnTo>
                    <a:pt x="4238" y="1727"/>
                  </a:lnTo>
                  <a:lnTo>
                    <a:pt x="2616" y="105"/>
                  </a:lnTo>
                  <a:lnTo>
                    <a:pt x="2512" y="27"/>
                  </a:lnTo>
                  <a:lnTo>
                    <a:pt x="2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6387125" y="2454925"/>
              <a:ext cx="139975" cy="210625"/>
            </a:xfrm>
            <a:custGeom>
              <a:rect b="b" l="l" r="r" t="t"/>
              <a:pathLst>
                <a:path extrusionOk="0" h="8425" w="5599">
                  <a:moveTo>
                    <a:pt x="837" y="1"/>
                  </a:moveTo>
                  <a:lnTo>
                    <a:pt x="654" y="27"/>
                  </a:lnTo>
                  <a:lnTo>
                    <a:pt x="497" y="79"/>
                  </a:lnTo>
                  <a:lnTo>
                    <a:pt x="366" y="158"/>
                  </a:lnTo>
                  <a:lnTo>
                    <a:pt x="235" y="262"/>
                  </a:lnTo>
                  <a:lnTo>
                    <a:pt x="131" y="367"/>
                  </a:lnTo>
                  <a:lnTo>
                    <a:pt x="52" y="524"/>
                  </a:lnTo>
                  <a:lnTo>
                    <a:pt x="0" y="681"/>
                  </a:lnTo>
                  <a:lnTo>
                    <a:pt x="0" y="838"/>
                  </a:lnTo>
                  <a:lnTo>
                    <a:pt x="0" y="1021"/>
                  </a:lnTo>
                  <a:lnTo>
                    <a:pt x="52" y="1178"/>
                  </a:lnTo>
                  <a:lnTo>
                    <a:pt x="131" y="1309"/>
                  </a:lnTo>
                  <a:lnTo>
                    <a:pt x="235" y="1440"/>
                  </a:lnTo>
                  <a:lnTo>
                    <a:pt x="366" y="1544"/>
                  </a:lnTo>
                  <a:lnTo>
                    <a:pt x="497" y="1623"/>
                  </a:lnTo>
                  <a:lnTo>
                    <a:pt x="654" y="1675"/>
                  </a:lnTo>
                  <a:lnTo>
                    <a:pt x="1831" y="1675"/>
                  </a:lnTo>
                  <a:lnTo>
                    <a:pt x="1936" y="1701"/>
                  </a:lnTo>
                  <a:lnTo>
                    <a:pt x="2041" y="1754"/>
                  </a:lnTo>
                  <a:lnTo>
                    <a:pt x="2119" y="1832"/>
                  </a:lnTo>
                  <a:lnTo>
                    <a:pt x="2171" y="1963"/>
                  </a:lnTo>
                  <a:lnTo>
                    <a:pt x="3008" y="5311"/>
                  </a:lnTo>
                  <a:lnTo>
                    <a:pt x="3035" y="5495"/>
                  </a:lnTo>
                  <a:lnTo>
                    <a:pt x="3061" y="5678"/>
                  </a:lnTo>
                  <a:lnTo>
                    <a:pt x="3061" y="5887"/>
                  </a:lnTo>
                  <a:lnTo>
                    <a:pt x="3035" y="6070"/>
                  </a:lnTo>
                  <a:lnTo>
                    <a:pt x="2982" y="6253"/>
                  </a:lnTo>
                  <a:lnTo>
                    <a:pt x="2904" y="6436"/>
                  </a:lnTo>
                  <a:lnTo>
                    <a:pt x="2799" y="6593"/>
                  </a:lnTo>
                  <a:lnTo>
                    <a:pt x="2695" y="6750"/>
                  </a:lnTo>
                  <a:lnTo>
                    <a:pt x="2538" y="6933"/>
                  </a:lnTo>
                  <a:lnTo>
                    <a:pt x="2381" y="7090"/>
                  </a:lnTo>
                  <a:lnTo>
                    <a:pt x="2171" y="7195"/>
                  </a:lnTo>
                  <a:lnTo>
                    <a:pt x="1962" y="7300"/>
                  </a:lnTo>
                  <a:lnTo>
                    <a:pt x="2982" y="8320"/>
                  </a:lnTo>
                  <a:lnTo>
                    <a:pt x="3113" y="8398"/>
                  </a:lnTo>
                  <a:lnTo>
                    <a:pt x="3244" y="8424"/>
                  </a:lnTo>
                  <a:lnTo>
                    <a:pt x="3375" y="8398"/>
                  </a:lnTo>
                  <a:lnTo>
                    <a:pt x="3506" y="8320"/>
                  </a:lnTo>
                  <a:lnTo>
                    <a:pt x="5494" y="6332"/>
                  </a:lnTo>
                  <a:lnTo>
                    <a:pt x="5572" y="6201"/>
                  </a:lnTo>
                  <a:lnTo>
                    <a:pt x="5598" y="6070"/>
                  </a:lnTo>
                  <a:lnTo>
                    <a:pt x="5572" y="5939"/>
                  </a:lnTo>
                  <a:lnTo>
                    <a:pt x="5494" y="5808"/>
                  </a:lnTo>
                  <a:lnTo>
                    <a:pt x="3872" y="4187"/>
                  </a:lnTo>
                  <a:lnTo>
                    <a:pt x="2982" y="629"/>
                  </a:lnTo>
                  <a:lnTo>
                    <a:pt x="2930" y="498"/>
                  </a:lnTo>
                  <a:lnTo>
                    <a:pt x="2878" y="393"/>
                  </a:lnTo>
                  <a:lnTo>
                    <a:pt x="2799" y="289"/>
                  </a:lnTo>
                  <a:lnTo>
                    <a:pt x="2695" y="184"/>
                  </a:lnTo>
                  <a:lnTo>
                    <a:pt x="2564" y="106"/>
                  </a:lnTo>
                  <a:lnTo>
                    <a:pt x="2459" y="53"/>
                  </a:lnTo>
                  <a:lnTo>
                    <a:pt x="2302" y="27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6264150" y="2454925"/>
              <a:ext cx="96175" cy="167450"/>
            </a:xfrm>
            <a:custGeom>
              <a:rect b="b" l="l" r="r" t="t"/>
              <a:pathLst>
                <a:path extrusionOk="0" h="6698" w="3847">
                  <a:moveTo>
                    <a:pt x="838" y="1"/>
                  </a:moveTo>
                  <a:lnTo>
                    <a:pt x="681" y="27"/>
                  </a:lnTo>
                  <a:lnTo>
                    <a:pt x="524" y="79"/>
                  </a:lnTo>
                  <a:lnTo>
                    <a:pt x="393" y="158"/>
                  </a:lnTo>
                  <a:lnTo>
                    <a:pt x="262" y="262"/>
                  </a:lnTo>
                  <a:lnTo>
                    <a:pt x="158" y="367"/>
                  </a:lnTo>
                  <a:lnTo>
                    <a:pt x="79" y="524"/>
                  </a:lnTo>
                  <a:lnTo>
                    <a:pt x="27" y="681"/>
                  </a:lnTo>
                  <a:lnTo>
                    <a:pt x="1" y="838"/>
                  </a:lnTo>
                  <a:lnTo>
                    <a:pt x="27" y="1021"/>
                  </a:lnTo>
                  <a:lnTo>
                    <a:pt x="79" y="1178"/>
                  </a:lnTo>
                  <a:lnTo>
                    <a:pt x="158" y="1309"/>
                  </a:lnTo>
                  <a:lnTo>
                    <a:pt x="262" y="1440"/>
                  </a:lnTo>
                  <a:lnTo>
                    <a:pt x="367" y="1544"/>
                  </a:lnTo>
                  <a:lnTo>
                    <a:pt x="524" y="1623"/>
                  </a:lnTo>
                  <a:lnTo>
                    <a:pt x="681" y="1675"/>
                  </a:lnTo>
                  <a:lnTo>
                    <a:pt x="1257" y="1675"/>
                  </a:lnTo>
                  <a:lnTo>
                    <a:pt x="1100" y="1701"/>
                  </a:lnTo>
                  <a:lnTo>
                    <a:pt x="943" y="1754"/>
                  </a:lnTo>
                  <a:lnTo>
                    <a:pt x="786" y="1832"/>
                  </a:lnTo>
                  <a:lnTo>
                    <a:pt x="681" y="1937"/>
                  </a:lnTo>
                  <a:lnTo>
                    <a:pt x="576" y="2041"/>
                  </a:lnTo>
                  <a:lnTo>
                    <a:pt x="498" y="2198"/>
                  </a:lnTo>
                  <a:lnTo>
                    <a:pt x="446" y="2355"/>
                  </a:lnTo>
                  <a:lnTo>
                    <a:pt x="419" y="2512"/>
                  </a:lnTo>
                  <a:lnTo>
                    <a:pt x="446" y="2695"/>
                  </a:lnTo>
                  <a:lnTo>
                    <a:pt x="498" y="2852"/>
                  </a:lnTo>
                  <a:lnTo>
                    <a:pt x="576" y="2983"/>
                  </a:lnTo>
                  <a:lnTo>
                    <a:pt x="681" y="3114"/>
                  </a:lnTo>
                  <a:lnTo>
                    <a:pt x="786" y="3219"/>
                  </a:lnTo>
                  <a:lnTo>
                    <a:pt x="943" y="3297"/>
                  </a:lnTo>
                  <a:lnTo>
                    <a:pt x="1100" y="3323"/>
                  </a:lnTo>
                  <a:lnTo>
                    <a:pt x="1257" y="3349"/>
                  </a:lnTo>
                  <a:lnTo>
                    <a:pt x="1675" y="3349"/>
                  </a:lnTo>
                  <a:lnTo>
                    <a:pt x="1518" y="3376"/>
                  </a:lnTo>
                  <a:lnTo>
                    <a:pt x="1361" y="3428"/>
                  </a:lnTo>
                  <a:lnTo>
                    <a:pt x="1204" y="3506"/>
                  </a:lnTo>
                  <a:lnTo>
                    <a:pt x="1100" y="3585"/>
                  </a:lnTo>
                  <a:lnTo>
                    <a:pt x="995" y="3716"/>
                  </a:lnTo>
                  <a:lnTo>
                    <a:pt x="917" y="3873"/>
                  </a:lnTo>
                  <a:lnTo>
                    <a:pt x="864" y="4030"/>
                  </a:lnTo>
                  <a:lnTo>
                    <a:pt x="838" y="4187"/>
                  </a:lnTo>
                  <a:lnTo>
                    <a:pt x="864" y="4370"/>
                  </a:lnTo>
                  <a:lnTo>
                    <a:pt x="917" y="4527"/>
                  </a:lnTo>
                  <a:lnTo>
                    <a:pt x="995" y="4657"/>
                  </a:lnTo>
                  <a:lnTo>
                    <a:pt x="1100" y="4788"/>
                  </a:lnTo>
                  <a:lnTo>
                    <a:pt x="1204" y="4893"/>
                  </a:lnTo>
                  <a:lnTo>
                    <a:pt x="1361" y="4971"/>
                  </a:lnTo>
                  <a:lnTo>
                    <a:pt x="1518" y="4997"/>
                  </a:lnTo>
                  <a:lnTo>
                    <a:pt x="1675" y="5024"/>
                  </a:lnTo>
                  <a:lnTo>
                    <a:pt x="2094" y="5024"/>
                  </a:lnTo>
                  <a:lnTo>
                    <a:pt x="1937" y="5050"/>
                  </a:lnTo>
                  <a:lnTo>
                    <a:pt x="1780" y="5102"/>
                  </a:lnTo>
                  <a:lnTo>
                    <a:pt x="1623" y="5154"/>
                  </a:lnTo>
                  <a:lnTo>
                    <a:pt x="1518" y="5259"/>
                  </a:lnTo>
                  <a:lnTo>
                    <a:pt x="1414" y="5390"/>
                  </a:lnTo>
                  <a:lnTo>
                    <a:pt x="1335" y="5547"/>
                  </a:lnTo>
                  <a:lnTo>
                    <a:pt x="1283" y="5704"/>
                  </a:lnTo>
                  <a:lnTo>
                    <a:pt x="1257" y="5861"/>
                  </a:lnTo>
                  <a:lnTo>
                    <a:pt x="1283" y="6018"/>
                  </a:lnTo>
                  <a:lnTo>
                    <a:pt x="1335" y="6175"/>
                  </a:lnTo>
                  <a:lnTo>
                    <a:pt x="1414" y="6332"/>
                  </a:lnTo>
                  <a:lnTo>
                    <a:pt x="1518" y="6462"/>
                  </a:lnTo>
                  <a:lnTo>
                    <a:pt x="1623" y="6541"/>
                  </a:lnTo>
                  <a:lnTo>
                    <a:pt x="1780" y="6619"/>
                  </a:lnTo>
                  <a:lnTo>
                    <a:pt x="1937" y="6672"/>
                  </a:lnTo>
                  <a:lnTo>
                    <a:pt x="2094" y="6698"/>
                  </a:lnTo>
                  <a:lnTo>
                    <a:pt x="3009" y="6698"/>
                  </a:lnTo>
                  <a:lnTo>
                    <a:pt x="3166" y="6672"/>
                  </a:lnTo>
                  <a:lnTo>
                    <a:pt x="3323" y="6619"/>
                  </a:lnTo>
                  <a:lnTo>
                    <a:pt x="3480" y="6541"/>
                  </a:lnTo>
                  <a:lnTo>
                    <a:pt x="3611" y="6462"/>
                  </a:lnTo>
                  <a:lnTo>
                    <a:pt x="3690" y="6332"/>
                  </a:lnTo>
                  <a:lnTo>
                    <a:pt x="3768" y="6175"/>
                  </a:lnTo>
                  <a:lnTo>
                    <a:pt x="3820" y="6018"/>
                  </a:lnTo>
                  <a:lnTo>
                    <a:pt x="3846" y="5861"/>
                  </a:lnTo>
                  <a:lnTo>
                    <a:pt x="3820" y="5704"/>
                  </a:lnTo>
                  <a:lnTo>
                    <a:pt x="3768" y="5547"/>
                  </a:lnTo>
                  <a:lnTo>
                    <a:pt x="3690" y="5390"/>
                  </a:lnTo>
                  <a:lnTo>
                    <a:pt x="3611" y="5259"/>
                  </a:lnTo>
                  <a:lnTo>
                    <a:pt x="3480" y="5154"/>
                  </a:lnTo>
                  <a:lnTo>
                    <a:pt x="3323" y="5102"/>
                  </a:lnTo>
                  <a:lnTo>
                    <a:pt x="3166" y="5050"/>
                  </a:lnTo>
                  <a:lnTo>
                    <a:pt x="3009" y="5024"/>
                  </a:lnTo>
                  <a:lnTo>
                    <a:pt x="2591" y="5024"/>
                  </a:lnTo>
                  <a:lnTo>
                    <a:pt x="2748" y="4997"/>
                  </a:lnTo>
                  <a:lnTo>
                    <a:pt x="2905" y="4971"/>
                  </a:lnTo>
                  <a:lnTo>
                    <a:pt x="3062" y="4893"/>
                  </a:lnTo>
                  <a:lnTo>
                    <a:pt x="3192" y="4788"/>
                  </a:lnTo>
                  <a:lnTo>
                    <a:pt x="3297" y="4657"/>
                  </a:lnTo>
                  <a:lnTo>
                    <a:pt x="3349" y="4527"/>
                  </a:lnTo>
                  <a:lnTo>
                    <a:pt x="3402" y="4370"/>
                  </a:lnTo>
                  <a:lnTo>
                    <a:pt x="3428" y="4187"/>
                  </a:lnTo>
                  <a:lnTo>
                    <a:pt x="3402" y="4030"/>
                  </a:lnTo>
                  <a:lnTo>
                    <a:pt x="3349" y="3873"/>
                  </a:lnTo>
                  <a:lnTo>
                    <a:pt x="3297" y="3716"/>
                  </a:lnTo>
                  <a:lnTo>
                    <a:pt x="3192" y="3585"/>
                  </a:lnTo>
                  <a:lnTo>
                    <a:pt x="3062" y="3506"/>
                  </a:lnTo>
                  <a:lnTo>
                    <a:pt x="2905" y="3428"/>
                  </a:lnTo>
                  <a:lnTo>
                    <a:pt x="2748" y="3376"/>
                  </a:lnTo>
                  <a:lnTo>
                    <a:pt x="2591" y="3349"/>
                  </a:lnTo>
                  <a:lnTo>
                    <a:pt x="2172" y="3349"/>
                  </a:lnTo>
                  <a:lnTo>
                    <a:pt x="2329" y="3323"/>
                  </a:lnTo>
                  <a:lnTo>
                    <a:pt x="2486" y="3297"/>
                  </a:lnTo>
                  <a:lnTo>
                    <a:pt x="2643" y="3219"/>
                  </a:lnTo>
                  <a:lnTo>
                    <a:pt x="2774" y="3114"/>
                  </a:lnTo>
                  <a:lnTo>
                    <a:pt x="2879" y="2983"/>
                  </a:lnTo>
                  <a:lnTo>
                    <a:pt x="2931" y="2852"/>
                  </a:lnTo>
                  <a:lnTo>
                    <a:pt x="2983" y="2695"/>
                  </a:lnTo>
                  <a:lnTo>
                    <a:pt x="3009" y="2512"/>
                  </a:lnTo>
                  <a:lnTo>
                    <a:pt x="2983" y="2355"/>
                  </a:lnTo>
                  <a:lnTo>
                    <a:pt x="2931" y="2198"/>
                  </a:lnTo>
                  <a:lnTo>
                    <a:pt x="2879" y="2041"/>
                  </a:lnTo>
                  <a:lnTo>
                    <a:pt x="2774" y="1937"/>
                  </a:lnTo>
                  <a:lnTo>
                    <a:pt x="2643" y="1832"/>
                  </a:lnTo>
                  <a:lnTo>
                    <a:pt x="2486" y="1754"/>
                  </a:lnTo>
                  <a:lnTo>
                    <a:pt x="2329" y="1701"/>
                  </a:lnTo>
                  <a:lnTo>
                    <a:pt x="2172" y="1675"/>
                  </a:lnTo>
                  <a:lnTo>
                    <a:pt x="1911" y="1675"/>
                  </a:lnTo>
                  <a:lnTo>
                    <a:pt x="2068" y="1623"/>
                  </a:lnTo>
                  <a:lnTo>
                    <a:pt x="2225" y="1544"/>
                  </a:lnTo>
                  <a:lnTo>
                    <a:pt x="2355" y="1440"/>
                  </a:lnTo>
                  <a:lnTo>
                    <a:pt x="2460" y="1309"/>
                  </a:lnTo>
                  <a:lnTo>
                    <a:pt x="2512" y="1178"/>
                  </a:lnTo>
                  <a:lnTo>
                    <a:pt x="2565" y="1021"/>
                  </a:lnTo>
                  <a:lnTo>
                    <a:pt x="2591" y="838"/>
                  </a:lnTo>
                  <a:lnTo>
                    <a:pt x="2565" y="681"/>
                  </a:lnTo>
                  <a:lnTo>
                    <a:pt x="2538" y="524"/>
                  </a:lnTo>
                  <a:lnTo>
                    <a:pt x="2460" y="367"/>
                  </a:lnTo>
                  <a:lnTo>
                    <a:pt x="2355" y="262"/>
                  </a:lnTo>
                  <a:lnTo>
                    <a:pt x="2225" y="158"/>
                  </a:lnTo>
                  <a:lnTo>
                    <a:pt x="2068" y="79"/>
                  </a:lnTo>
                  <a:lnTo>
                    <a:pt x="1911" y="27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84" name="Google Shape;11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474" y="2187875"/>
            <a:ext cx="365700" cy="3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3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grpSp>
        <p:nvGrpSpPr>
          <p:cNvPr id="1190" name="Google Shape;1190;p43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191" name="Google Shape;1191;p43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192" name="Google Shape;1192;p43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93" name="Google Shape;1193;p43"/>
              <p:cNvCxnSpPr>
                <a:stCxn id="1194" idx="6"/>
                <a:endCxn id="1195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95" name="Google Shape;1195;p43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4" name="Google Shape;1194;p43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6" name="Google Shape;1196;p43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7" name="Google Shape;1197;p43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8" name="Google Shape;1198;p43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9" name="Google Shape;1199;p43"/>
          <p:cNvSpPr txBox="1"/>
          <p:nvPr/>
        </p:nvSpPr>
        <p:spPr>
          <a:xfrm>
            <a:off x="304800" y="304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0" name="Google Shape;1200;p43"/>
          <p:cNvSpPr txBox="1"/>
          <p:nvPr>
            <p:ph idx="4294967295" type="subTitle"/>
          </p:nvPr>
        </p:nvSpPr>
        <p:spPr>
          <a:xfrm>
            <a:off x="920400" y="1459150"/>
            <a:ext cx="7303200" cy="2670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Dasgupta, P., &amp; Collins, J. B. (2019). A survey of game theoretic approaches for adversarial machine learning in cybersecurity tasks. AI Mag., 40, 31–43.</a:t>
            </a:r>
            <a:endParaRPr sz="1100"/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Liu, X., Cheng, M., Zhang, H., &amp; Hsieh, C.-J. (2018). Towards robust neural networks via random self-ensemble. Computer Vision – ECCV 2018, 381–397. </a:t>
            </a:r>
            <a:endParaRPr sz="1100"/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Papernot, N., Mcdaniel, P., Wu, X., Jha, S., &amp; Swami, A. (2015). Distillation as a defense to adversarial perturbations against deep neural networks. 2016 IEEE Symposium on Security and Privacy (SP), 582–597.</a:t>
            </a:r>
            <a:endParaRPr sz="1100"/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Ren, K., Zheng, T., Qin, Z., &amp; Liu, X. (2020). Adversarial attacks and defenses in deep learning. Engineering.</a:t>
            </a:r>
            <a:endParaRPr sz="1100"/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Robey, A., Latorre, F., Pappas, G., Hassani, H., &amp; Cevher, V. (2023). Adversarial training should be cast as a non-zero-sum game. ArXiv, abs/2306.11035.</a:t>
            </a:r>
            <a:endParaRPr sz="1100"/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Sahay, R., Mahfuz, R., &amp; Gamal, A. E. (2018). Combatting adversarial attacks through denoising and dimensionality reduction: A cascaded autoencoder approach. 2019 53rd Annual Conference on Information Sciences and Systems (CISS), 1–6.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Machine Learning</a:t>
            </a:r>
            <a:endParaRPr/>
          </a:p>
        </p:txBody>
      </p:sp>
      <p:grpSp>
        <p:nvGrpSpPr>
          <p:cNvPr id="964" name="Google Shape;964;p26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965" name="Google Shape;965;p26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966" name="Google Shape;966;p26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67" name="Google Shape;967;p26"/>
              <p:cNvCxnSpPr>
                <a:stCxn id="968" idx="6"/>
                <a:endCxn id="969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69" name="Google Shape;969;p26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8" name="Google Shape;968;p26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0" name="Google Shape;9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24" y="1344000"/>
            <a:ext cx="3898127" cy="260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852" y="1559000"/>
            <a:ext cx="4758824" cy="306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7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Attacks</a:t>
            </a:r>
            <a:endParaRPr/>
          </a:p>
        </p:txBody>
      </p:sp>
      <p:grpSp>
        <p:nvGrpSpPr>
          <p:cNvPr id="977" name="Google Shape;977;p27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978" name="Google Shape;978;p27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979" name="Google Shape;979;p27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80" name="Google Shape;980;p27"/>
              <p:cNvCxnSpPr>
                <a:stCxn id="981" idx="6"/>
                <a:endCxn id="982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82" name="Google Shape;982;p27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1" name="Google Shape;981;p27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3" name="Google Shape;9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821050"/>
            <a:ext cx="4042050" cy="23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901" y="1652125"/>
            <a:ext cx="4485447" cy="268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8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Theory and ML</a:t>
            </a:r>
            <a:endParaRPr/>
          </a:p>
        </p:txBody>
      </p:sp>
      <p:grpSp>
        <p:nvGrpSpPr>
          <p:cNvPr id="990" name="Google Shape;990;p28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991" name="Google Shape;991;p28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992" name="Google Shape;992;p28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93" name="Google Shape;993;p28"/>
              <p:cNvCxnSpPr>
                <a:stCxn id="994" idx="6"/>
                <a:endCxn id="995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95" name="Google Shape;995;p28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4" name="Google Shape;994;p28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6" name="Google Shape;9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25" y="1242475"/>
            <a:ext cx="4678874" cy="23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224" y="1743550"/>
            <a:ext cx="3848625" cy="267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1875" y="3078600"/>
            <a:ext cx="3392475" cy="19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28"/>
          <p:cNvSpPr txBox="1"/>
          <p:nvPr/>
        </p:nvSpPr>
        <p:spPr>
          <a:xfrm>
            <a:off x="5527538" y="4519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(Dasgupta &amp; Collins, 2019)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9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Mixed Nash Equilibrium (MNE)</a:t>
            </a:r>
            <a:endParaRPr/>
          </a:p>
        </p:txBody>
      </p:sp>
      <p:grpSp>
        <p:nvGrpSpPr>
          <p:cNvPr id="1005" name="Google Shape;1005;p29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006" name="Google Shape;1006;p29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07" name="Google Shape;1007;p29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8" name="Google Shape;1008;p29"/>
              <p:cNvCxnSpPr>
                <a:stCxn id="1009" idx="6"/>
                <a:endCxn id="1010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10" name="Google Shape;1010;p29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9" name="Google Shape;1009;p29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1" name="Google Shape;1011;p29"/>
          <p:cNvPicPr preferRelativeResize="0"/>
          <p:nvPr/>
        </p:nvPicPr>
        <p:blipFill rotWithShape="1">
          <a:blip r:embed="rId3">
            <a:alphaModFix/>
          </a:blip>
          <a:srcRect b="8542" l="0" r="0" t="4997"/>
          <a:stretch/>
        </p:blipFill>
        <p:spPr>
          <a:xfrm>
            <a:off x="5103875" y="1618125"/>
            <a:ext cx="3257273" cy="26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850" y="1618125"/>
            <a:ext cx="3993600" cy="2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29"/>
          <p:cNvSpPr txBox="1"/>
          <p:nvPr/>
        </p:nvSpPr>
        <p:spPr>
          <a:xfrm>
            <a:off x="5998725" y="4559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Robey et al., 2023)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0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Training Data</a:t>
            </a:r>
            <a:endParaRPr/>
          </a:p>
        </p:txBody>
      </p:sp>
      <p:grpSp>
        <p:nvGrpSpPr>
          <p:cNvPr id="1019" name="Google Shape;1019;p30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020" name="Google Shape;1020;p30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21" name="Google Shape;1021;p30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22" name="Google Shape;1022;p30"/>
              <p:cNvCxnSpPr>
                <a:stCxn id="1023" idx="6"/>
                <a:endCxn id="1024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24" name="Google Shape;1024;p30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3" name="Google Shape;1023;p30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5" name="Google Shape;10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37" y="1050275"/>
            <a:ext cx="7012525" cy="39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30"/>
          <p:cNvSpPr txBox="1"/>
          <p:nvPr/>
        </p:nvSpPr>
        <p:spPr>
          <a:xfrm>
            <a:off x="526925" y="4519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Ren et al., 2020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1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Test Data</a:t>
            </a:r>
            <a:endParaRPr/>
          </a:p>
        </p:txBody>
      </p:sp>
      <p:grpSp>
        <p:nvGrpSpPr>
          <p:cNvPr id="1032" name="Google Shape;1032;p31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033" name="Google Shape;1033;p31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34" name="Google Shape;1034;p31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35" name="Google Shape;1035;p31"/>
              <p:cNvCxnSpPr>
                <a:stCxn id="1036" idx="6"/>
                <a:endCxn id="1037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37" name="Google Shape;1037;p31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6" name="Google Shape;1036;p31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8" name="Google Shape;1038;p31"/>
          <p:cNvPicPr preferRelativeResize="0"/>
          <p:nvPr/>
        </p:nvPicPr>
        <p:blipFill rotWithShape="1">
          <a:blip r:embed="rId3">
            <a:alphaModFix/>
          </a:blip>
          <a:srcRect b="4204" l="0" r="0" t="38818"/>
          <a:stretch/>
        </p:blipFill>
        <p:spPr>
          <a:xfrm>
            <a:off x="666438" y="1291400"/>
            <a:ext cx="7811125" cy="3730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31"/>
          <p:cNvSpPr txBox="1"/>
          <p:nvPr/>
        </p:nvSpPr>
        <p:spPr>
          <a:xfrm>
            <a:off x="5623825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Sahay et al., 2018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2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Training Algorithm</a:t>
            </a:r>
            <a:endParaRPr/>
          </a:p>
        </p:txBody>
      </p:sp>
      <p:grpSp>
        <p:nvGrpSpPr>
          <p:cNvPr id="1045" name="Google Shape;1045;p32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046" name="Google Shape;1046;p32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47" name="Google Shape;1047;p32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48" name="Google Shape;1048;p32"/>
              <p:cNvCxnSpPr>
                <a:stCxn id="1049" idx="6"/>
                <a:endCxn id="1050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0" name="Google Shape;1050;p32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9" name="Google Shape;1049;p32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1" name="Google Shape;10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50" y="1394463"/>
            <a:ext cx="6661500" cy="3577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2"/>
          <p:cNvSpPr txBox="1"/>
          <p:nvPr/>
        </p:nvSpPr>
        <p:spPr>
          <a:xfrm>
            <a:off x="1793525" y="457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Papernot et al., 2015)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3"/>
          <p:cNvSpPr txBox="1"/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Training Algorithm</a:t>
            </a:r>
            <a:endParaRPr/>
          </a:p>
        </p:txBody>
      </p:sp>
      <p:grpSp>
        <p:nvGrpSpPr>
          <p:cNvPr id="1058" name="Google Shape;1058;p33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059" name="Google Shape;1059;p33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60" name="Google Shape;1060;p33"/>
              <p:cNvSpPr/>
              <p:nvPr/>
            </p:nvSpPr>
            <p:spPr>
              <a:xfrm flipH="1" rot="-2700000">
                <a:off x="3212640" y="1097509"/>
                <a:ext cx="136016" cy="135774"/>
              </a:xfrm>
              <a:custGeom>
                <a:rect b="b" l="l" r="r" t="t"/>
                <a:pathLst>
                  <a:path extrusionOk="0" h="6194" w="6205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1" name="Google Shape;1061;p33"/>
              <p:cNvCxnSpPr>
                <a:stCxn id="1062" idx="6"/>
                <a:endCxn id="1063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63" name="Google Shape;1063;p33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2" name="Google Shape;1062;p33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4" name="Google Shape;10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79" y="1540200"/>
            <a:ext cx="8361150" cy="2999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33"/>
          <p:cNvSpPr txBox="1"/>
          <p:nvPr/>
        </p:nvSpPr>
        <p:spPr>
          <a:xfrm>
            <a:off x="5701925" y="4640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Liu et al., 2017)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